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509299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01860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52790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03720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54650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055800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565101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4074401" algn="l" defTabSz="10186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866" y="-66"/>
      </p:cViewPr>
      <p:guideLst>
        <p:guide orient="horz" pos="3169"/>
        <p:guide pos="24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B549F-6AC5-4DEC-808B-BDE5441F708E}" type="datetimeFigureOut">
              <a:rPr lang="en-US" smtClean="0"/>
              <a:t>6/3/2009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88313-EBB1-4BEF-A8DA-3427E5B987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88313-EBB1-4BEF-A8DA-3427E5B987F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yramid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854B-B0F6-4FED-8C21-654BD7399276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E4F0-9BC5-4677-86A2-EB42769290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7772400" cy="777240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16200000" flipH="1">
            <a:off x="-1" y="0"/>
            <a:ext cx="7772401" cy="777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-1" y="0"/>
            <a:ext cx="7772401" cy="777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Callout 10"/>
          <p:cNvSpPr/>
          <p:nvPr userDrawn="1"/>
        </p:nvSpPr>
        <p:spPr>
          <a:xfrm>
            <a:off x="-3886199" y="2247901"/>
            <a:ext cx="3810000" cy="44577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10" tIns="45710" rIns="45710" bIns="45710" rtlCol="0" anchor="t" anchorCtr="0"/>
          <a:lstStyle/>
          <a:p>
            <a:pPr algn="l"/>
            <a:r>
              <a:rPr lang="en-US" dirty="0" smtClean="0">
                <a:solidFill>
                  <a:sysClr val="windowText" lastClr="000000"/>
                </a:solidFill>
              </a:rPr>
              <a:t>Type your information in textbox</a:t>
            </a:r>
            <a:r>
              <a:rPr lang="en-US" baseline="0" dirty="0" smtClean="0">
                <a:solidFill>
                  <a:sysClr val="windowText" lastClr="000000"/>
                </a:solidFill>
              </a:rPr>
              <a:t> #1</a:t>
            </a:r>
            <a:r>
              <a:rPr lang="en-US" dirty="0" smtClean="0">
                <a:solidFill>
                  <a:sysClr val="windowText" lastClr="000000"/>
                </a:solidFill>
              </a:rPr>
              <a:t> at the bottom</a:t>
            </a:r>
            <a:r>
              <a:rPr lang="en-US" baseline="0" dirty="0" smtClean="0">
                <a:solidFill>
                  <a:sysClr val="windowText" lastClr="000000"/>
                </a:solidFill>
              </a:rPr>
              <a:t> of the page.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Move the textbox to this location. 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Next, rotate the textbox 90 degrees to the right .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Insert and rotate clipart 90 degrees to the right.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Right Arrow Callout 11"/>
          <p:cNvSpPr/>
          <p:nvPr userDrawn="1"/>
        </p:nvSpPr>
        <p:spPr>
          <a:xfrm flipH="1">
            <a:off x="7924801" y="2247901"/>
            <a:ext cx="3810000" cy="44577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10" tIns="45710" rIns="45710" bIns="45710" rtlCol="0" anchor="ctr"/>
          <a:lstStyle/>
          <a:p>
            <a:pPr algn="l"/>
            <a:r>
              <a:rPr lang="en-US" dirty="0" smtClean="0">
                <a:solidFill>
                  <a:sysClr val="windowText" lastClr="000000"/>
                </a:solidFill>
              </a:rPr>
              <a:t>Type your information in textbox #3 at the bottom</a:t>
            </a:r>
            <a:r>
              <a:rPr lang="en-US" baseline="0" dirty="0" smtClean="0">
                <a:solidFill>
                  <a:sysClr val="windowText" lastClr="000000"/>
                </a:solidFill>
              </a:rPr>
              <a:t> of the page.</a:t>
            </a: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 </a:t>
            </a: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Move the textbox to this location. 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Next, rotate the textbox 90 degrees to the left.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marL="0" marR="0" indent="0" algn="l" defTabSz="101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ysClr val="windowText" lastClr="000000"/>
                </a:solidFill>
              </a:rPr>
              <a:t>Insert and rotate clipart 90 degrees to the left.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3" name="Right Arrow Callout 12"/>
          <p:cNvSpPr/>
          <p:nvPr userDrawn="1"/>
        </p:nvSpPr>
        <p:spPr>
          <a:xfrm rot="16200000" flipH="1">
            <a:off x="2324103" y="-4991098"/>
            <a:ext cx="3124198" cy="6858000"/>
          </a:xfrm>
          <a:prstGeom prst="rightArrowCallout">
            <a:avLst>
              <a:gd name="adj1" fmla="val 9991"/>
              <a:gd name="adj2" fmla="val 20924"/>
              <a:gd name="adj3" fmla="val 24145"/>
              <a:gd name="adj4" fmla="val 6974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" lIns="45710" tIns="45710" rIns="45710" bIns="45710" rtlCol="0" anchor="b" anchorCtr="0"/>
          <a:lstStyle/>
          <a:p>
            <a:pPr algn="l"/>
            <a:r>
              <a:rPr lang="en-US" dirty="0" smtClean="0">
                <a:solidFill>
                  <a:sysClr val="windowText" lastClr="000000"/>
                </a:solidFill>
              </a:rPr>
              <a:t>Type your information in textbox</a:t>
            </a:r>
            <a:r>
              <a:rPr lang="en-US" baseline="0" dirty="0" smtClean="0">
                <a:solidFill>
                  <a:sysClr val="windowText" lastClr="000000"/>
                </a:solidFill>
              </a:rPr>
              <a:t> #2 </a:t>
            </a:r>
            <a:r>
              <a:rPr lang="en-US" dirty="0" smtClean="0">
                <a:solidFill>
                  <a:sysClr val="windowText" lastClr="000000"/>
                </a:solidFill>
              </a:rPr>
              <a:t>at the bottom</a:t>
            </a:r>
            <a:r>
              <a:rPr lang="en-US" baseline="0" dirty="0" smtClean="0">
                <a:solidFill>
                  <a:sysClr val="windowText" lastClr="000000"/>
                </a:solidFill>
              </a:rPr>
              <a:t> of the page.</a:t>
            </a: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 </a:t>
            </a: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Move the textbox to this location. 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Next, rotate the textbox 180 degrees.</a:t>
            </a:r>
          </a:p>
          <a:p>
            <a:pPr algn="l"/>
            <a:endParaRPr lang="en-US" baseline="0" dirty="0" smtClean="0">
              <a:solidFill>
                <a:sysClr val="windowText" lastClr="000000"/>
              </a:solidFill>
            </a:endParaRPr>
          </a:p>
          <a:p>
            <a:pPr algn="l"/>
            <a:r>
              <a:rPr lang="en-US" baseline="0" dirty="0" smtClean="0">
                <a:solidFill>
                  <a:sysClr val="windowText" lastClr="000000"/>
                </a:solidFill>
              </a:rPr>
              <a:t>Insert and rotate clipart 180 degrees.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4" name="Right Arrow Callout 13"/>
          <p:cNvSpPr/>
          <p:nvPr userDrawn="1"/>
        </p:nvSpPr>
        <p:spPr>
          <a:xfrm rot="19892365">
            <a:off x="-2821678" y="7359428"/>
            <a:ext cx="2971800" cy="23622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10" tIns="45710" rIns="45710" bIns="45710" rtlCol="0" anchor="t" anchorCtr="0"/>
          <a:lstStyle/>
          <a:p>
            <a:pPr marL="0" algn="l" defTabSz="1018600" rtl="0" eaLnBrk="1" latinLnBrk="0" hangingPunct="1"/>
            <a:r>
              <a:rPr lang="en-US" sz="1900" kern="120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Fold the paper along the diagonal</a:t>
            </a:r>
            <a:r>
              <a:rPr lang="en-US" sz="1900" kern="1200" baseline="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 lines.</a:t>
            </a:r>
          </a:p>
          <a:p>
            <a:pPr marL="0" algn="l" defTabSz="1018600" rtl="0" eaLnBrk="1" latinLnBrk="0" hangingPunct="1"/>
            <a:endParaRPr lang="en-US" sz="1900" kern="1200" baseline="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  <a:p>
            <a:pPr marL="0" algn="l" defTabSz="1018600" rtl="0" eaLnBrk="1" latinLnBrk="0" hangingPunct="1"/>
            <a:r>
              <a:rPr lang="en-US" sz="1900" kern="1200" baseline="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Cut from the lower left corner to the center.</a:t>
            </a:r>
            <a:endParaRPr lang="en-US" sz="1900" kern="12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ight Arrow Callout 14"/>
          <p:cNvSpPr/>
          <p:nvPr userDrawn="1"/>
        </p:nvSpPr>
        <p:spPr>
          <a:xfrm flipH="1">
            <a:off x="7848600" y="6858001"/>
            <a:ext cx="3886200" cy="19050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5710" tIns="45710" rIns="45710" bIns="45710" rtlCol="0" anchor="t" anchorCtr="0"/>
          <a:lstStyle/>
          <a:p>
            <a:pPr marL="0" algn="l" defTabSz="1018600" rtl="0" eaLnBrk="1" latinLnBrk="0" hangingPunct="1"/>
            <a:r>
              <a:rPr lang="en-US" sz="1900" kern="120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Print your project.</a:t>
            </a:r>
          </a:p>
          <a:p>
            <a:pPr marL="0" algn="l" defTabSz="1018600" rtl="0" eaLnBrk="1" latinLnBrk="0" hangingPunct="1"/>
            <a:endParaRPr lang="en-US" sz="1900" kern="12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endParaRPr>
          </a:p>
          <a:p>
            <a:pPr marL="0" algn="l" defTabSz="1018600" rtl="0" eaLnBrk="1" latinLnBrk="0" hangingPunct="1"/>
            <a:r>
              <a:rPr lang="en-US" sz="1900" kern="1200" dirty="0" smtClean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Cut all the way across this line.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143000" y="3865604"/>
            <a:ext cx="609601" cy="1107996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305801" y="3865604"/>
            <a:ext cx="609601" cy="1107996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581401" y="-1066799"/>
            <a:ext cx="609601" cy="1107996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458201" y="7197805"/>
            <a:ext cx="609601" cy="1107996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-990600" y="7543801"/>
            <a:ext cx="609601" cy="1107996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819400" y="5029200"/>
            <a:ext cx="24176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Cut from the lower left </a:t>
            </a:r>
          </a:p>
          <a:p>
            <a:r>
              <a:rPr lang="en-US" sz="1600" dirty="0" smtClean="0"/>
              <a:t>corner to the center. Stop at the stop</a:t>
            </a:r>
            <a:r>
              <a:rPr lang="en-US" sz="1600" baseline="0" dirty="0" smtClean="0"/>
              <a:t> sign.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Fold this section behind section #1.</a:t>
            </a:r>
          </a:p>
          <a:p>
            <a:endParaRPr lang="en-US" sz="1600" dirty="0" smtClean="0"/>
          </a:p>
          <a:p>
            <a:r>
              <a:rPr lang="en-US" sz="1600" dirty="0" smtClean="0"/>
              <a:t>Tape  or glue along seam.</a:t>
            </a:r>
            <a:endParaRPr lang="en-US" sz="1600" dirty="0"/>
          </a:p>
        </p:txBody>
      </p:sp>
      <p:sp>
        <p:nvSpPr>
          <p:cNvPr id="22" name="TextBox 21"/>
          <p:cNvSpPr txBox="1"/>
          <p:nvPr userDrawn="1"/>
        </p:nvSpPr>
        <p:spPr>
          <a:xfrm rot="18730497">
            <a:off x="331777" y="6993144"/>
            <a:ext cx="863600" cy="661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>
                <a:sym typeface="Wingdings 2"/>
              </a:rPr>
              <a:t></a:t>
            </a:r>
            <a:endParaRPr lang="en-US" sz="3700" dirty="0"/>
          </a:p>
        </p:txBody>
      </p:sp>
      <p:pic>
        <p:nvPicPr>
          <p:cNvPr id="23" name="Picture 22" descr="211246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2610982">
            <a:off x="3731000" y="4041145"/>
            <a:ext cx="381000" cy="381529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-76200" y="7620000"/>
            <a:ext cx="863600" cy="661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dirty="0">
                <a:sym typeface="Wingdings 2"/>
              </a:rPr>
              <a:t></a:t>
            </a:r>
            <a:endParaRPr lang="en-US" sz="370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381000" y="7768679"/>
            <a:ext cx="3657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Cut all the way across this line.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 rot="5400000" flipH="1" flipV="1">
            <a:off x="0" y="3886200"/>
            <a:ext cx="3886200" cy="3886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0" y="7772400"/>
            <a:ext cx="7772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1" y="402801"/>
            <a:ext cx="6995161" cy="1676400"/>
          </a:xfrm>
          <a:prstGeom prst="rect">
            <a:avLst/>
          </a:prstGeom>
        </p:spPr>
        <p:txBody>
          <a:bodyPr vert="horz" lIns="101859" tIns="50930" rIns="101859" bIns="509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1" y="2346963"/>
            <a:ext cx="6995161" cy="6638079"/>
          </a:xfrm>
          <a:prstGeom prst="rect">
            <a:avLst/>
          </a:prstGeom>
        </p:spPr>
        <p:txBody>
          <a:bodyPr vert="horz" lIns="101859" tIns="50930" rIns="101859" bIns="509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6"/>
          </a:xfrm>
          <a:prstGeom prst="rect">
            <a:avLst/>
          </a:prstGeom>
        </p:spPr>
        <p:txBody>
          <a:bodyPr vert="horz" lIns="101859" tIns="50930" rIns="101859" bIns="5093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D854B-B0F6-4FED-8C21-654BD7399276}" type="datetimeFigureOut">
              <a:rPr lang="en-US" smtClean="0"/>
              <a:pPr/>
              <a:t>6/3/2009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1" y="9322649"/>
            <a:ext cx="2461260" cy="535516"/>
          </a:xfrm>
          <a:prstGeom prst="rect">
            <a:avLst/>
          </a:prstGeom>
        </p:spPr>
        <p:txBody>
          <a:bodyPr vert="horz" lIns="101859" tIns="50930" rIns="101859" bIns="5093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6"/>
          </a:xfrm>
          <a:prstGeom prst="rect">
            <a:avLst/>
          </a:prstGeom>
        </p:spPr>
        <p:txBody>
          <a:bodyPr vert="horz" lIns="101859" tIns="50930" rIns="101859" bIns="5093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E4F0-9BC5-4677-86A2-EB42769290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186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975" indent="-381975" algn="l" defTabSz="1018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13" indent="-318314" algn="l" defTabSz="101860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250" indent="-254650" algn="l" defTabSz="10186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551" indent="-254650" algn="l" defTabSz="10186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849" indent="-254650" algn="l" defTabSz="101860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151" indent="-254650" algn="l" defTabSz="10186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451" indent="-254650" algn="l" defTabSz="10186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750" indent="-254650" algn="l" defTabSz="10186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051" indent="-254650" algn="l" defTabSz="10186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99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60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90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20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50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800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101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401" algn="l" defTabSz="10186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4834842" y="2894524"/>
            <a:ext cx="1237426" cy="173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562600">
            <a:off x="1935690" y="3081582"/>
            <a:ext cx="1237577" cy="154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 rot="5400000">
            <a:off x="-2555958" y="3900081"/>
            <a:ext cx="6324600" cy="375492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An obtuse angle is greater than 90° but less than 180°.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>
            <a:off x="616528" y="339500"/>
            <a:ext cx="6324600" cy="375492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An acute angle is less than 90° 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4036621" y="3867965"/>
            <a:ext cx="6324600" cy="375492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ctr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 right angle is exactly 90° .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7315200"/>
            <a:ext cx="4191000" cy="584755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Triple click and type your first and last name.</a:t>
            </a:r>
          </a:p>
        </p:txBody>
      </p:sp>
      <p:sp>
        <p:nvSpPr>
          <p:cNvPr id="8" name="Rectangle 7"/>
          <p:cNvSpPr/>
          <p:nvPr/>
        </p:nvSpPr>
        <p:spPr>
          <a:xfrm rot="5400000">
            <a:off x="-4338" y="3429702"/>
            <a:ext cx="2608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Obtuse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1628897" y="3352800"/>
            <a:ext cx="1066803" cy="762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476500" y="3543300"/>
            <a:ext cx="990600" cy="6096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10800000">
            <a:off x="2792792" y="720148"/>
            <a:ext cx="2140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Acute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4456" y="1563460"/>
            <a:ext cx="1824223" cy="121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Arrow Connector 19"/>
          <p:cNvCxnSpPr/>
          <p:nvPr/>
        </p:nvCxnSpPr>
        <p:spPr>
          <a:xfrm>
            <a:off x="3348842" y="2208810"/>
            <a:ext cx="1282535" cy="665019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365657" y="1769423"/>
            <a:ext cx="1633855" cy="441367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6200000">
            <a:off x="5587200" y="3675126"/>
            <a:ext cx="1986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Right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4393873" y="4191996"/>
            <a:ext cx="1175655" cy="11874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4975761" y="3621978"/>
            <a:ext cx="1138053" cy="21774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yramid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PyramidTemplate</Template>
  <TotalTime>47</TotalTime>
  <Words>44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PyramidTemplate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Jim</cp:lastModifiedBy>
  <cp:revision>7</cp:revision>
  <dcterms:created xsi:type="dcterms:W3CDTF">2007-12-20T03:16:42Z</dcterms:created>
  <dcterms:modified xsi:type="dcterms:W3CDTF">2009-06-04T01:39:22Z</dcterms:modified>
</cp:coreProperties>
</file>