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10058400" cy="7772400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44" y="318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3013" y="695325"/>
            <a:ext cx="4498975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612C0E6D-3C2B-4500-8C15-F83DA8C76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47830-54B6-48A6-8155-0CE830B0881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2C0E6D-3C2B-4500-8C15-F83DA8C767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cket 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2"/>
          <p:cNvSpPr>
            <a:spLocks noChangeShapeType="1"/>
          </p:cNvSpPr>
          <p:nvPr userDrawn="1"/>
        </p:nvSpPr>
        <p:spPr bwMode="auto">
          <a:xfrm>
            <a:off x="0" y="5775325"/>
            <a:ext cx="1005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27"/>
          <p:cNvSpPr>
            <a:spLocks noChangeShapeType="1"/>
          </p:cNvSpPr>
          <p:nvPr userDrawn="1"/>
        </p:nvSpPr>
        <p:spPr bwMode="auto">
          <a:xfrm>
            <a:off x="5029200" y="0"/>
            <a:ext cx="0" cy="777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ight Arrow Callout 6"/>
          <p:cNvSpPr/>
          <p:nvPr userDrawn="1"/>
        </p:nvSpPr>
        <p:spPr bwMode="auto">
          <a:xfrm>
            <a:off x="-2479040" y="3860800"/>
            <a:ext cx="2458720" cy="1747520"/>
          </a:xfrm>
          <a:prstGeom prst="rightArrowCallou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Triple-click on the text and enter your name and date.</a:t>
            </a:r>
          </a:p>
        </p:txBody>
      </p:sp>
      <p:sp>
        <p:nvSpPr>
          <p:cNvPr id="8" name="Right Arrow Callout 7"/>
          <p:cNvSpPr/>
          <p:nvPr userDrawn="1"/>
        </p:nvSpPr>
        <p:spPr bwMode="auto">
          <a:xfrm flipH="1">
            <a:off x="10099040" y="0"/>
            <a:ext cx="2722880" cy="1463040"/>
          </a:xfrm>
          <a:prstGeom prst="rightArrowCallou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Triple-click on the text and enter your title.</a:t>
            </a:r>
          </a:p>
        </p:txBody>
      </p:sp>
      <p:sp>
        <p:nvSpPr>
          <p:cNvPr id="11" name="Right Arrow Callout 10"/>
          <p:cNvSpPr/>
          <p:nvPr userDrawn="1"/>
        </p:nvSpPr>
        <p:spPr bwMode="auto">
          <a:xfrm flipH="1">
            <a:off x="10099040" y="1818640"/>
            <a:ext cx="2722880" cy="2550160"/>
          </a:xfrm>
          <a:prstGeom prst="rightArrowCallout">
            <a:avLst>
              <a:gd name="adj1" fmla="val 17032"/>
              <a:gd name="adj2" fmla="val 17032"/>
              <a:gd name="adj3" fmla="val 18626"/>
              <a:gd name="adj4" fmla="val 64977"/>
            </a:avLst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Delete the placeholder (rectangle with the words “Insert picture here”) and add a graphic.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ight Arrow Callout 11"/>
          <p:cNvSpPr/>
          <p:nvPr userDrawn="1"/>
        </p:nvSpPr>
        <p:spPr bwMode="auto">
          <a:xfrm flipH="1">
            <a:off x="10099040" y="4673600"/>
            <a:ext cx="2722880" cy="1402080"/>
          </a:xfrm>
          <a:prstGeom prst="rightArrowCallout">
            <a:avLst/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019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Triple-click on the text and cite your sources.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-1016000" y="7813040"/>
            <a:ext cx="12131040" cy="701040"/>
            <a:chOff x="-1016000" y="7813040"/>
            <a:chExt cx="12131040" cy="701040"/>
          </a:xfrm>
          <a:solidFill>
            <a:srgbClr val="CCCCFF"/>
          </a:solidFill>
        </p:grpSpPr>
        <p:sp>
          <p:nvSpPr>
            <p:cNvPr id="17" name="Up Arrow Callout 16"/>
            <p:cNvSpPr/>
            <p:nvPr userDrawn="1"/>
          </p:nvSpPr>
          <p:spPr bwMode="auto">
            <a:xfrm>
              <a:off x="7122160" y="7813040"/>
              <a:ext cx="1056640" cy="640080"/>
            </a:xfrm>
            <a:prstGeom prst="upArrowCallou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9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Up Arrow Callout 13"/>
            <p:cNvSpPr/>
            <p:nvPr userDrawn="1"/>
          </p:nvSpPr>
          <p:spPr bwMode="auto">
            <a:xfrm>
              <a:off x="1910080" y="7813040"/>
              <a:ext cx="1056640" cy="640080"/>
            </a:xfrm>
            <a:prstGeom prst="upArrowCallou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9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>
              <a:off x="-1016000" y="8026400"/>
              <a:ext cx="12131040" cy="48768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19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Use WordArt to label each side with an appropriate title. You will need to rotate the WordArt upside-down.</a:t>
              </a: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d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Callout 6"/>
          <p:cNvSpPr/>
          <p:nvPr userDrawn="1"/>
        </p:nvSpPr>
        <p:spPr bwMode="auto">
          <a:xfrm>
            <a:off x="-3108960" y="345440"/>
            <a:ext cx="3068320" cy="2865120"/>
          </a:xfrm>
          <a:prstGeom prst="rightArrowCallout">
            <a:avLst>
              <a:gd name="adj1" fmla="val 13079"/>
              <a:gd name="adj2" fmla="val 15728"/>
              <a:gd name="adj3" fmla="val 25000"/>
              <a:gd name="adj4" fmla="val 68288"/>
            </a:avLst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18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Replace the text in all the cells</a:t>
            </a:r>
            <a:r>
              <a:rPr lang="en-US" sz="18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and enter your own information.</a:t>
            </a:r>
            <a:r>
              <a:rPr lang="en-US" sz="18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18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To do this, triple-click on the existing text and simply start typing.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18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Do not press the delete key!</a:t>
            </a:r>
            <a:r>
              <a:rPr lang="en-US" sz="18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</a:p>
        </p:txBody>
      </p:sp>
      <p:sp>
        <p:nvSpPr>
          <p:cNvPr id="9" name="Right Arrow Callout 8"/>
          <p:cNvSpPr/>
          <p:nvPr userDrawn="1"/>
        </p:nvSpPr>
        <p:spPr bwMode="auto">
          <a:xfrm flipH="1">
            <a:off x="10078720" y="2306320"/>
            <a:ext cx="3068320" cy="1330960"/>
          </a:xfrm>
          <a:prstGeom prst="rightArrowCallout">
            <a:avLst>
              <a:gd name="adj1" fmla="val 31456"/>
              <a:gd name="adj2" fmla="val 32522"/>
              <a:gd name="adj3" fmla="val 23473"/>
              <a:gd name="adj4" fmla="val 68288"/>
            </a:avLst>
          </a:prstGeom>
          <a:solidFill>
            <a:srgbClr val="CC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18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Insert , resize, and position Clip Art and Word Art</a:t>
            </a:r>
            <a:r>
              <a:rPr lang="en-US" sz="18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as desired.</a:t>
            </a:r>
            <a:endParaRPr lang="en-US" sz="1800" kern="1200" dirty="0" smtClean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6" tIns="50937" rIns="101876" bIns="509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812925"/>
            <a:ext cx="9051925" cy="512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76" tIns="50937" rIns="101876" bIns="509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7078663"/>
            <a:ext cx="2346325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76" tIns="50937" rIns="101876" bIns="50937" numCol="1" anchor="t" anchorCtr="0" compatLnSpc="1">
            <a:prstTxWarp prst="textNoShape">
              <a:avLst/>
            </a:prstTxWarp>
          </a:bodyPr>
          <a:lstStyle>
            <a:lvl1pPr>
              <a:defRPr sz="16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78663"/>
            <a:ext cx="3184525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76" tIns="50937" rIns="101876" bIns="50937" numCol="1" anchor="t" anchorCtr="0" compatLnSpc="1">
            <a:prstTxWarp prst="textNoShape">
              <a:avLst/>
            </a:prstTxWarp>
          </a:bodyPr>
          <a:lstStyle>
            <a:lvl1pPr algn="ctr">
              <a:defRPr sz="16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78663"/>
            <a:ext cx="2346325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76" tIns="50937" rIns="101876" bIns="50937" numCol="1" anchor="t" anchorCtr="0" compatLnSpc="1">
            <a:prstTxWarp prst="textNoShape">
              <a:avLst/>
            </a:prstTxWarp>
          </a:bodyPr>
          <a:lstStyle>
            <a:lvl1pPr algn="r">
              <a:defRPr sz="1600" smtClean="0"/>
            </a:lvl1pPr>
          </a:lstStyle>
          <a:p>
            <a:pPr>
              <a:defRPr/>
            </a:pPr>
            <a:fld id="{9DE5E72D-BF54-47FF-9901-4DD4C907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9088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cs typeface="+mn-cs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cs typeface="+mn-cs"/>
        </a:defRPr>
      </a:lvl3pPr>
      <a:lvl4pPr marL="1782763" indent="-255588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cs typeface="+mn-cs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2"/>
          <p:cNvSpPr>
            <a:spLocks noChangeShapeType="1"/>
          </p:cNvSpPr>
          <p:nvPr/>
        </p:nvSpPr>
        <p:spPr bwMode="auto">
          <a:xfrm>
            <a:off x="0" y="5775325"/>
            <a:ext cx="1005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Line 27"/>
          <p:cNvSpPr>
            <a:spLocks noChangeShapeType="1"/>
          </p:cNvSpPr>
          <p:nvPr/>
        </p:nvSpPr>
        <p:spPr bwMode="auto">
          <a:xfrm>
            <a:off x="5029200" y="0"/>
            <a:ext cx="0" cy="777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Text Box 31"/>
          <p:cNvSpPr txBox="1">
            <a:spLocks noChangeArrowheads="1"/>
          </p:cNvSpPr>
          <p:nvPr/>
        </p:nvSpPr>
        <p:spPr bwMode="auto">
          <a:xfrm>
            <a:off x="525463" y="4589463"/>
            <a:ext cx="41306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dirty="0" err="1" smtClean="0"/>
              <a:t>Mikey</a:t>
            </a:r>
            <a:r>
              <a:rPr lang="en-US" dirty="0" smtClean="0"/>
              <a:t> Walsh</a:t>
            </a:r>
          </a:p>
          <a:p>
            <a:pPr algn="ctr" defTabSz="1019175">
              <a:spcBef>
                <a:spcPct val="50000"/>
              </a:spcBef>
            </a:pPr>
            <a:r>
              <a:rPr lang="en-US" dirty="0" smtClean="0"/>
              <a:t>September 12, 2012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26685" y="5446420"/>
            <a:ext cx="3867150" cy="2308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900" dirty="0" smtClean="0"/>
              <a:t>Photos from clipart.com. Used under license.</a:t>
            </a:r>
            <a:endParaRPr lang="en-US" sz="9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10800000">
            <a:off x="52388" y="5935663"/>
            <a:ext cx="48974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A composite number is a whole number greater than 1 with more than 2 whole-number factors.</a:t>
            </a:r>
            <a:endParaRPr lang="en-US" sz="1200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 rot="10800000">
            <a:off x="5097463" y="5938838"/>
            <a:ext cx="4895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A prime number is a whole numbers greater than 1 whose factors are itself and 1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5141669" y="208370"/>
            <a:ext cx="49167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Prime &amp; Composite</a:t>
            </a:r>
          </a:p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Numbers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863070" y="1484179"/>
            <a:ext cx="3839070" cy="362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125621" y="2829498"/>
            <a:ext cx="997589" cy="1191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504802" y="4065803"/>
            <a:ext cx="245451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Big Brain Publishing</a:t>
            </a:r>
            <a:endParaRPr lang="en-US" sz="1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10800000">
            <a:off x="6671607" y="6676461"/>
            <a:ext cx="16113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Prime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10800000">
            <a:off x="1034820" y="6676461"/>
            <a:ext cx="28344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Composite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6970" y="4073236"/>
            <a:ext cx="1358736" cy="1634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7210613" y="1626918"/>
            <a:ext cx="1937927" cy="2299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1" y="0"/>
          <a:ext cx="10058400" cy="7784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800"/>
                <a:gridCol w="3352800"/>
                <a:gridCol w="3352800"/>
              </a:tblGrid>
              <a:tr h="3886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Raul bowled 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191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the first game.</a:t>
                      </a:r>
                      <a:endParaRPr lang="en-US" sz="1700" dirty="0"/>
                    </a:p>
                  </a:txBody>
                  <a:tcPr marL="88798" marR="88798" marT="44399" marB="443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Sara earned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$221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 a lifeguard.</a:t>
                      </a:r>
                      <a:endParaRPr lang="en-US" sz="1800" dirty="0"/>
                    </a:p>
                  </a:txBody>
                  <a:tcPr marL="88798" marR="88798" marT="44399" marB="443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Natalie rode the roller-coaster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times.</a:t>
                      </a:r>
                      <a:endParaRPr lang="en-US" sz="1700" dirty="0" smtClean="0"/>
                    </a:p>
                    <a:p>
                      <a:pPr algn="ctr"/>
                      <a:endParaRPr lang="en-US" sz="1700" dirty="0"/>
                    </a:p>
                  </a:txBody>
                  <a:tcPr marL="88798" marR="88798" marT="44399" marB="443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Ed ate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hot dogs at the picnic.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798" marR="88798" marT="44399" marB="443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Nora sat in section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229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the concert.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798" marR="88798" marT="44399" marB="443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Jeremy read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Books.</a:t>
                      </a:r>
                      <a:b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798" marR="88798" marT="44399" marB="4439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032845" y="1939672"/>
            <a:ext cx="1532225" cy="1713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132614" y="277206"/>
            <a:ext cx="1721921" cy="1303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49213" y="5849785"/>
            <a:ext cx="2373457" cy="1756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7528956" y="3966360"/>
            <a:ext cx="1386580" cy="162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cket Portfolio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110</Words>
  <Application>Microsoft Office PowerPoint</Application>
  <PresentationFormat>Custom</PresentationFormat>
  <Paragraphs>48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Pocket Portfolio</vt:lpstr>
      <vt:lpstr>Slide 1</vt:lpstr>
      <vt:lpstr>Slide 2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jholland</dc:creator>
  <cp:lastModifiedBy>Jim</cp:lastModifiedBy>
  <cp:revision>26</cp:revision>
  <dcterms:created xsi:type="dcterms:W3CDTF">2007-06-18T15:59:24Z</dcterms:created>
  <dcterms:modified xsi:type="dcterms:W3CDTF">2009-06-04T01:28:55Z</dcterms:modified>
</cp:coreProperties>
</file>