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0058400" cy="7772400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50941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01882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52823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03764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547061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3056473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565886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4075298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D5E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975" autoAdjust="0"/>
    <p:restoredTop sz="94660"/>
  </p:normalViewPr>
  <p:slideViewPr>
    <p:cSldViewPr snapToGrid="0">
      <p:cViewPr>
        <p:scale>
          <a:sx n="42" d="100"/>
          <a:sy n="42" d="100"/>
        </p:scale>
        <p:origin x="-1236" y="-474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234086400" cy="2340864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43013" y="695325"/>
            <a:ext cx="4498975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E5F51FDD-290B-41B8-B8B6-8D3E98C5B9B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09412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18824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28237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37649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BBEAD-FDCD-4461-8662-7464959DB913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3013" y="695325"/>
            <a:ext cx="4498975" cy="3476625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994F3C-0949-4206-A258-4EEB49F14017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3013" y="695325"/>
            <a:ext cx="4498975" cy="3476625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39FCE1-951A-4CBF-97B0-D9BFCB353166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3013" y="695325"/>
            <a:ext cx="4498975" cy="3476625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D661FA-CDC6-4F88-90F2-F113F8254B10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3013" y="695325"/>
            <a:ext cx="4498975" cy="3476625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F4492D-34F0-4AA2-A991-9CFFC835FAE4}" type="slidenum">
              <a:rPr lang="en-US"/>
              <a:pPr/>
              <a:t>5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3013" y="695325"/>
            <a:ext cx="4498975" cy="3476625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abbed 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3"/>
          <p:cNvSpPr>
            <a:spLocks noChangeArrowheads="1"/>
          </p:cNvSpPr>
          <p:nvPr userDrawn="1"/>
        </p:nvSpPr>
        <p:spPr bwMode="auto">
          <a:xfrm rot="5400000">
            <a:off x="5746142" y="3458343"/>
            <a:ext cx="7770601" cy="8539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ctr"/>
            <a:r>
              <a:rPr lang="en-US" dirty="0"/>
              <a:t>This is your cover page. Cut &amp; discard this portion.</a:t>
            </a:r>
          </a:p>
        </p:txBody>
      </p:sp>
      <p:sp>
        <p:nvSpPr>
          <p:cNvPr id="8" name="Right Arrow Callout 7"/>
          <p:cNvSpPr/>
          <p:nvPr userDrawn="1"/>
        </p:nvSpPr>
        <p:spPr>
          <a:xfrm>
            <a:off x="-2423160" y="1110343"/>
            <a:ext cx="2423160" cy="181356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6460"/>
            </a:avLst>
          </a:prstGeom>
          <a:solidFill>
            <a:srgbClr val="E0D5EB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ADD </a:t>
            </a:r>
            <a:r>
              <a:rPr lang="en-US" b="1" dirty="0" smtClean="0">
                <a:solidFill>
                  <a:sysClr val="windowText" lastClr="000000"/>
                </a:solidFill>
              </a:rPr>
              <a:t>GRAPHICS</a:t>
            </a:r>
          </a:p>
          <a:p>
            <a:pPr algn="ctr"/>
            <a:endParaRPr lang="en-US" sz="1000" b="1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en-US" b="0" dirty="0" smtClean="0">
                <a:solidFill>
                  <a:sysClr val="windowText" lastClr="000000"/>
                </a:solidFill>
              </a:rPr>
              <a:t>Insert a picture or clip art using the Insert tab.</a:t>
            </a:r>
          </a:p>
        </p:txBody>
      </p:sp>
      <p:sp>
        <p:nvSpPr>
          <p:cNvPr id="11" name="Right Arrow Callout 10"/>
          <p:cNvSpPr/>
          <p:nvPr userDrawn="1"/>
        </p:nvSpPr>
        <p:spPr>
          <a:xfrm>
            <a:off x="-2423160" y="5115802"/>
            <a:ext cx="2423160" cy="181356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6460"/>
            </a:avLst>
          </a:prstGeom>
          <a:solidFill>
            <a:srgbClr val="E0D5EB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ADD TITLE</a:t>
            </a:r>
            <a:endParaRPr lang="en-US" sz="1000" b="1" dirty="0" smtClean="0">
              <a:solidFill>
                <a:sysClr val="windowText" lastClr="000000"/>
              </a:solidFill>
            </a:endParaRPr>
          </a:p>
          <a:p>
            <a:pPr algn="l"/>
            <a:endParaRPr lang="en-US" sz="1000" b="1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en-US" b="0" dirty="0" smtClean="0">
                <a:solidFill>
                  <a:sysClr val="windowText" lastClr="000000"/>
                </a:solidFill>
              </a:rPr>
              <a:t>Triple-click on the existing WordArt then</a:t>
            </a:r>
            <a:r>
              <a:rPr lang="en-US" b="0" baseline="0" dirty="0" smtClean="0">
                <a:solidFill>
                  <a:sysClr val="windowText" lastClr="000000"/>
                </a:solidFill>
              </a:rPr>
              <a:t> type your title.</a:t>
            </a:r>
            <a:endParaRPr lang="en-US" b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2" name="Up Arrow Callout 11"/>
          <p:cNvSpPr/>
          <p:nvPr userDrawn="1"/>
        </p:nvSpPr>
        <p:spPr>
          <a:xfrm>
            <a:off x="0" y="7772399"/>
            <a:ext cx="10058399" cy="1234441"/>
          </a:xfrm>
          <a:prstGeom prst="upArrowCallout">
            <a:avLst>
              <a:gd name="adj1" fmla="val 18443"/>
              <a:gd name="adj2" fmla="val 22814"/>
              <a:gd name="adj3" fmla="val 24454"/>
              <a:gd name="adj4" fmla="val 64977"/>
            </a:avLst>
          </a:prstGeom>
          <a:solidFill>
            <a:srgbClr val="E0D5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t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ADD</a:t>
            </a:r>
            <a:r>
              <a:rPr lang="en-US" b="1" baseline="0" dirty="0" smtClean="0">
                <a:solidFill>
                  <a:schemeClr val="tx1"/>
                </a:solidFill>
              </a:rPr>
              <a:t> NAME</a:t>
            </a:r>
            <a:endParaRPr lang="en-US" b="0" baseline="0" dirty="0" smtClean="0">
              <a:solidFill>
                <a:schemeClr val="tx1"/>
              </a:solidFill>
            </a:endParaRPr>
          </a:p>
          <a:p>
            <a:pPr algn="ctr"/>
            <a:endParaRPr lang="en-US" sz="1000" b="0" baseline="0" dirty="0" smtClean="0">
              <a:solidFill>
                <a:schemeClr val="tx1"/>
              </a:solidFill>
            </a:endParaRPr>
          </a:p>
          <a:p>
            <a:pPr algn="ctr"/>
            <a:r>
              <a:rPr lang="en-US" b="0" baseline="0" dirty="0" smtClean="0">
                <a:solidFill>
                  <a:schemeClr val="tx1"/>
                </a:solidFill>
              </a:rPr>
              <a:t>Triple-click on the text in the text box then type your name and date</a:t>
            </a:r>
            <a:endParaRPr lang="en-US" b="1" baseline="0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 1 Layout-Tabbed 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1" y="1479820"/>
            <a:ext cx="3999412" cy="5559938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5638" y="1496269"/>
            <a:ext cx="3999412" cy="5559938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33"/>
          <p:cNvSpPr>
            <a:spLocks noChangeArrowheads="1"/>
          </p:cNvSpPr>
          <p:nvPr userDrawn="1"/>
        </p:nvSpPr>
        <p:spPr bwMode="auto">
          <a:xfrm rot="5400000">
            <a:off x="5746142" y="3458343"/>
            <a:ext cx="7770601" cy="8539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ctr"/>
            <a:endParaRPr lang="en-US" dirty="0"/>
          </a:p>
        </p:txBody>
      </p:sp>
      <p:sp>
        <p:nvSpPr>
          <p:cNvPr id="9" name="Right Arrow Callout 8"/>
          <p:cNvSpPr/>
          <p:nvPr userDrawn="1"/>
        </p:nvSpPr>
        <p:spPr>
          <a:xfrm>
            <a:off x="-3065417" y="875511"/>
            <a:ext cx="3065417" cy="2048391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6460"/>
            </a:avLst>
          </a:prstGeom>
          <a:solidFill>
            <a:srgbClr val="E0D5EB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ADD GRAPHICS</a:t>
            </a:r>
          </a:p>
          <a:p>
            <a:pPr algn="l"/>
            <a:endParaRPr lang="en-US" sz="1000" b="1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en-US" b="0" dirty="0" smtClean="0">
                <a:solidFill>
                  <a:sysClr val="windowText" lastClr="000000"/>
                </a:solidFill>
              </a:rPr>
              <a:t>Insert a picture or clip art by</a:t>
            </a:r>
            <a:r>
              <a:rPr lang="en-US" b="0" baseline="0" dirty="0" smtClean="0">
                <a:solidFill>
                  <a:sysClr val="windowText" lastClr="000000"/>
                </a:solidFill>
              </a:rPr>
              <a:t> clicking on the appropriate placeholder.</a:t>
            </a:r>
            <a:endParaRPr lang="en-US" b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0" name="Right Arrow Callout 9"/>
          <p:cNvSpPr/>
          <p:nvPr userDrawn="1"/>
        </p:nvSpPr>
        <p:spPr>
          <a:xfrm>
            <a:off x="-3065417" y="3769622"/>
            <a:ext cx="3065417" cy="2048391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6460"/>
            </a:avLst>
          </a:prstGeom>
          <a:solidFill>
            <a:srgbClr val="E0D5EB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ADD TEXT</a:t>
            </a:r>
          </a:p>
          <a:p>
            <a:pPr algn="l"/>
            <a:endParaRPr lang="en-US" sz="1000" b="1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en-US" b="0" dirty="0" smtClean="0">
                <a:solidFill>
                  <a:sysClr val="windowText" lastClr="000000"/>
                </a:solidFill>
              </a:rPr>
              <a:t>Click into the placeholder and begin typing your text.</a:t>
            </a:r>
          </a:p>
        </p:txBody>
      </p:sp>
      <p:sp>
        <p:nvSpPr>
          <p:cNvPr id="11" name="Right Arrow Callout 10"/>
          <p:cNvSpPr/>
          <p:nvPr userDrawn="1"/>
        </p:nvSpPr>
        <p:spPr>
          <a:xfrm flipH="1">
            <a:off x="10285422" y="-963801"/>
            <a:ext cx="3607150" cy="4341825"/>
          </a:xfrm>
          <a:prstGeom prst="rightArrowCallout">
            <a:avLst>
              <a:gd name="adj1" fmla="val 15385"/>
              <a:gd name="adj2" fmla="val 20192"/>
              <a:gd name="adj3" fmla="val 15308"/>
              <a:gd name="adj4" fmla="val 76460"/>
            </a:avLst>
          </a:prstGeom>
          <a:solidFill>
            <a:srgbClr val="E0D5EB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>
              <a:buFontTx/>
              <a:buNone/>
            </a:pPr>
            <a:r>
              <a:rPr lang="en-US" b="1" dirty="0" smtClean="0">
                <a:solidFill>
                  <a:sysClr val="windowText" lastClr="000000"/>
                </a:solidFill>
              </a:rPr>
              <a:t>EDIT TAB</a:t>
            </a:r>
          </a:p>
          <a:p>
            <a:pPr algn="l">
              <a:buFont typeface="Wingdings" pitchFamily="2" charset="2"/>
              <a:buChar char="Ø"/>
            </a:pPr>
            <a:endParaRPr lang="en-US" sz="1000" b="1" dirty="0" smtClean="0">
              <a:solidFill>
                <a:sysClr val="windowText" lastClr="000000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b="0" dirty="0" smtClean="0">
                <a:solidFill>
                  <a:sysClr val="windowText" lastClr="000000"/>
                </a:solidFill>
              </a:rPr>
              <a:t>Type</a:t>
            </a:r>
            <a:r>
              <a:rPr lang="en-US" b="0" baseline="0" dirty="0" smtClean="0">
                <a:solidFill>
                  <a:sysClr val="windowText" lastClr="000000"/>
                </a:solidFill>
              </a:rPr>
              <a:t> the title of the tab in the Notes section at the bottom of the window. </a:t>
            </a:r>
          </a:p>
          <a:p>
            <a:pPr algn="l">
              <a:buFont typeface="Wingdings" pitchFamily="2" charset="2"/>
              <a:buChar char="Ø"/>
            </a:pPr>
            <a:endParaRPr lang="en-US" b="0" baseline="0" dirty="0" smtClean="0">
              <a:solidFill>
                <a:sysClr val="windowText" lastClr="000000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b="0" baseline="0" dirty="0" smtClean="0">
                <a:solidFill>
                  <a:sysClr val="windowText" lastClr="000000"/>
                </a:solidFill>
              </a:rPr>
              <a:t>Copy the text.</a:t>
            </a:r>
          </a:p>
          <a:p>
            <a:pPr algn="l">
              <a:buFont typeface="Wingdings" pitchFamily="2" charset="2"/>
              <a:buChar char="Ø"/>
            </a:pPr>
            <a:endParaRPr lang="en-US" b="0" dirty="0" smtClean="0">
              <a:solidFill>
                <a:sysClr val="windowText" lastClr="000000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b="0" dirty="0" smtClean="0">
                <a:solidFill>
                  <a:sysClr val="windowText" lastClr="000000"/>
                </a:solidFill>
              </a:rPr>
              <a:t>Triple-click into the small rectangle and paste over the existing text.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73426"/>
            <a:ext cx="8355013" cy="1039813"/>
          </a:xfrm>
          <a:prstGeom prst="rect">
            <a:avLst/>
          </a:prstGeo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en-US" dirty="0" smtClean="0"/>
              <a:t>Add Title Here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 2 Layout-Tabbed 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1" y="1479820"/>
            <a:ext cx="3999412" cy="5559938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5638" y="1496269"/>
            <a:ext cx="3999412" cy="5559938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33"/>
          <p:cNvSpPr>
            <a:spLocks noChangeArrowheads="1"/>
          </p:cNvSpPr>
          <p:nvPr userDrawn="1"/>
        </p:nvSpPr>
        <p:spPr bwMode="auto">
          <a:xfrm rot="5400000">
            <a:off x="5746142" y="3458343"/>
            <a:ext cx="7770601" cy="8539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ctr"/>
            <a:endParaRPr lang="en-US" dirty="0"/>
          </a:p>
        </p:txBody>
      </p:sp>
      <p:sp>
        <p:nvSpPr>
          <p:cNvPr id="11" name="Right Arrow Callout 10"/>
          <p:cNvSpPr/>
          <p:nvPr userDrawn="1"/>
        </p:nvSpPr>
        <p:spPr>
          <a:xfrm flipH="1">
            <a:off x="10285422" y="707351"/>
            <a:ext cx="3607150" cy="4341825"/>
          </a:xfrm>
          <a:prstGeom prst="rightArrowCallout">
            <a:avLst>
              <a:gd name="adj1" fmla="val 15385"/>
              <a:gd name="adj2" fmla="val 20192"/>
              <a:gd name="adj3" fmla="val 15308"/>
              <a:gd name="adj4" fmla="val 76460"/>
            </a:avLst>
          </a:prstGeom>
          <a:solidFill>
            <a:srgbClr val="E0D5EB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EDIT TAB</a:t>
            </a:r>
          </a:p>
          <a:p>
            <a:pPr algn="l"/>
            <a:endParaRPr lang="en-US" sz="1000" b="1" dirty="0" smtClean="0">
              <a:solidFill>
                <a:sysClr val="windowText" lastClr="000000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b="0" dirty="0" smtClean="0">
                <a:solidFill>
                  <a:sysClr val="windowText" lastClr="000000"/>
                </a:solidFill>
              </a:rPr>
              <a:t>Type</a:t>
            </a:r>
            <a:r>
              <a:rPr lang="en-US" b="0" baseline="0" dirty="0" smtClean="0">
                <a:solidFill>
                  <a:sysClr val="windowText" lastClr="000000"/>
                </a:solidFill>
              </a:rPr>
              <a:t> the title of the tab in the Notes section at the bottom of the window. </a:t>
            </a:r>
          </a:p>
          <a:p>
            <a:pPr algn="l">
              <a:buFont typeface="Wingdings" pitchFamily="2" charset="2"/>
              <a:buChar char="Ø"/>
            </a:pPr>
            <a:endParaRPr lang="en-US" b="0" baseline="0" dirty="0" smtClean="0">
              <a:solidFill>
                <a:sysClr val="windowText" lastClr="000000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b="0" baseline="0" dirty="0" smtClean="0">
                <a:solidFill>
                  <a:sysClr val="windowText" lastClr="000000"/>
                </a:solidFill>
              </a:rPr>
              <a:t>Copy the text.</a:t>
            </a:r>
          </a:p>
          <a:p>
            <a:pPr algn="l">
              <a:buFont typeface="Wingdings" pitchFamily="2" charset="2"/>
              <a:buChar char="Ø"/>
            </a:pPr>
            <a:endParaRPr lang="en-US" b="0" dirty="0" smtClean="0">
              <a:solidFill>
                <a:sysClr val="windowText" lastClr="000000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b="0" dirty="0" smtClean="0">
                <a:solidFill>
                  <a:sysClr val="windowText" lastClr="000000"/>
                </a:solidFill>
              </a:rPr>
              <a:t>Triple-click into the small rectangle and paste over the existing text.</a:t>
            </a: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73426"/>
            <a:ext cx="8355013" cy="1039813"/>
          </a:xfrm>
          <a:prstGeom prst="rect">
            <a:avLst/>
          </a:prstGeo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en-US" dirty="0" smtClean="0"/>
              <a:t>Add Title Here</a:t>
            </a:r>
          </a:p>
        </p:txBody>
      </p:sp>
      <p:sp>
        <p:nvSpPr>
          <p:cNvPr id="13" name="Right Arrow Callout 12"/>
          <p:cNvSpPr/>
          <p:nvPr userDrawn="1"/>
        </p:nvSpPr>
        <p:spPr>
          <a:xfrm>
            <a:off x="-3065417" y="875511"/>
            <a:ext cx="3065417" cy="2048391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6460"/>
            </a:avLst>
          </a:prstGeom>
          <a:solidFill>
            <a:srgbClr val="E0D5EB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ADD GRAPHICS</a:t>
            </a:r>
          </a:p>
          <a:p>
            <a:pPr algn="l"/>
            <a:endParaRPr lang="en-US" sz="1000" b="1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en-US" b="0" dirty="0" smtClean="0">
                <a:solidFill>
                  <a:sysClr val="windowText" lastClr="000000"/>
                </a:solidFill>
              </a:rPr>
              <a:t>Insert a picture or clip art by</a:t>
            </a:r>
            <a:r>
              <a:rPr lang="en-US" b="0" baseline="0" dirty="0" smtClean="0">
                <a:solidFill>
                  <a:sysClr val="windowText" lastClr="000000"/>
                </a:solidFill>
              </a:rPr>
              <a:t> clicking on the appropriate placeholder.</a:t>
            </a:r>
            <a:endParaRPr lang="en-US" b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4" name="Right Arrow Callout 13"/>
          <p:cNvSpPr/>
          <p:nvPr userDrawn="1"/>
        </p:nvSpPr>
        <p:spPr>
          <a:xfrm>
            <a:off x="-3065417" y="3769622"/>
            <a:ext cx="3065417" cy="2048391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6460"/>
            </a:avLst>
          </a:prstGeom>
          <a:solidFill>
            <a:srgbClr val="E0D5EB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ADD TEXT</a:t>
            </a:r>
          </a:p>
          <a:p>
            <a:pPr algn="l"/>
            <a:endParaRPr lang="en-US" sz="1000" b="1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en-US" b="0" dirty="0" smtClean="0">
                <a:solidFill>
                  <a:sysClr val="windowText" lastClr="000000"/>
                </a:solidFill>
              </a:rPr>
              <a:t>Click into the placeholder and begin typing your text.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 3 Layout-Tabbed 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1" y="1479820"/>
            <a:ext cx="3999412" cy="5559938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5638" y="1496269"/>
            <a:ext cx="3999412" cy="5559938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33"/>
          <p:cNvSpPr>
            <a:spLocks noChangeArrowheads="1"/>
          </p:cNvSpPr>
          <p:nvPr userDrawn="1"/>
        </p:nvSpPr>
        <p:spPr bwMode="auto">
          <a:xfrm rot="5400000">
            <a:off x="5746142" y="3458343"/>
            <a:ext cx="7770601" cy="8539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ctr"/>
            <a:endParaRPr lang="en-US" dirty="0"/>
          </a:p>
        </p:txBody>
      </p:sp>
      <p:sp>
        <p:nvSpPr>
          <p:cNvPr id="11" name="Right Arrow Callout 10"/>
          <p:cNvSpPr/>
          <p:nvPr userDrawn="1"/>
        </p:nvSpPr>
        <p:spPr>
          <a:xfrm flipH="1">
            <a:off x="10269657" y="2646526"/>
            <a:ext cx="3607150" cy="4341825"/>
          </a:xfrm>
          <a:prstGeom prst="rightArrowCallout">
            <a:avLst>
              <a:gd name="adj1" fmla="val 15385"/>
              <a:gd name="adj2" fmla="val 20192"/>
              <a:gd name="adj3" fmla="val 15308"/>
              <a:gd name="adj4" fmla="val 76460"/>
            </a:avLst>
          </a:prstGeom>
          <a:solidFill>
            <a:srgbClr val="E0D5EB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EDIT TAB</a:t>
            </a:r>
          </a:p>
          <a:p>
            <a:pPr algn="l"/>
            <a:endParaRPr lang="en-US" sz="1000" b="1" dirty="0" smtClean="0">
              <a:solidFill>
                <a:sysClr val="windowText" lastClr="000000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b="0" dirty="0" smtClean="0">
                <a:solidFill>
                  <a:sysClr val="windowText" lastClr="000000"/>
                </a:solidFill>
              </a:rPr>
              <a:t>Type</a:t>
            </a:r>
            <a:r>
              <a:rPr lang="en-US" b="0" baseline="0" dirty="0" smtClean="0">
                <a:solidFill>
                  <a:sysClr val="windowText" lastClr="000000"/>
                </a:solidFill>
              </a:rPr>
              <a:t> the title of the tab in the Notes section at the bottom of the window. </a:t>
            </a:r>
          </a:p>
          <a:p>
            <a:pPr algn="l">
              <a:buFont typeface="Wingdings" pitchFamily="2" charset="2"/>
              <a:buChar char="Ø"/>
            </a:pPr>
            <a:endParaRPr lang="en-US" b="0" baseline="0" dirty="0" smtClean="0">
              <a:solidFill>
                <a:sysClr val="windowText" lastClr="000000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b="0" baseline="0" dirty="0" smtClean="0">
                <a:solidFill>
                  <a:sysClr val="windowText" lastClr="000000"/>
                </a:solidFill>
              </a:rPr>
              <a:t>Copy the text.</a:t>
            </a:r>
          </a:p>
          <a:p>
            <a:pPr algn="l">
              <a:buFont typeface="Wingdings" pitchFamily="2" charset="2"/>
              <a:buChar char="Ø"/>
            </a:pPr>
            <a:endParaRPr lang="en-US" b="0" dirty="0" smtClean="0">
              <a:solidFill>
                <a:sysClr val="windowText" lastClr="000000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b="0" dirty="0" smtClean="0">
                <a:solidFill>
                  <a:sysClr val="windowText" lastClr="000000"/>
                </a:solidFill>
              </a:rPr>
              <a:t>Triple-click into the small rectangle and paste over the existing text.</a:t>
            </a: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73426"/>
            <a:ext cx="8355013" cy="1039813"/>
          </a:xfrm>
          <a:prstGeom prst="rect">
            <a:avLst/>
          </a:prstGeo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en-US" dirty="0" smtClean="0"/>
              <a:t>Add Title Here</a:t>
            </a:r>
          </a:p>
        </p:txBody>
      </p:sp>
      <p:sp>
        <p:nvSpPr>
          <p:cNvPr id="13" name="Right Arrow Callout 12"/>
          <p:cNvSpPr/>
          <p:nvPr userDrawn="1"/>
        </p:nvSpPr>
        <p:spPr>
          <a:xfrm>
            <a:off x="-3065417" y="875511"/>
            <a:ext cx="3065417" cy="2048391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6460"/>
            </a:avLst>
          </a:prstGeom>
          <a:solidFill>
            <a:srgbClr val="E0D5EB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ADD GRAPHICS</a:t>
            </a:r>
          </a:p>
          <a:p>
            <a:pPr algn="l"/>
            <a:endParaRPr lang="en-US" sz="1000" b="1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en-US" b="0" dirty="0" smtClean="0">
                <a:solidFill>
                  <a:sysClr val="windowText" lastClr="000000"/>
                </a:solidFill>
              </a:rPr>
              <a:t>Insert a picture or clip art by</a:t>
            </a:r>
            <a:r>
              <a:rPr lang="en-US" b="0" baseline="0" dirty="0" smtClean="0">
                <a:solidFill>
                  <a:sysClr val="windowText" lastClr="000000"/>
                </a:solidFill>
              </a:rPr>
              <a:t> clicking on the appropriate placeholder.</a:t>
            </a:r>
            <a:endParaRPr lang="en-US" b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4" name="Right Arrow Callout 13"/>
          <p:cNvSpPr/>
          <p:nvPr userDrawn="1"/>
        </p:nvSpPr>
        <p:spPr>
          <a:xfrm>
            <a:off x="-3065417" y="3769622"/>
            <a:ext cx="3065417" cy="2048391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6460"/>
            </a:avLst>
          </a:prstGeom>
          <a:solidFill>
            <a:srgbClr val="E0D5EB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ADD TEXT</a:t>
            </a:r>
          </a:p>
          <a:p>
            <a:pPr algn="l"/>
            <a:endParaRPr lang="en-US" sz="1000" b="1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en-US" b="0" dirty="0" smtClean="0">
                <a:solidFill>
                  <a:sysClr val="windowText" lastClr="000000"/>
                </a:solidFill>
              </a:rPr>
              <a:t>Click into the placeholder and begin typing your text.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 4 Layout-Tabbed 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1" y="1479820"/>
            <a:ext cx="3999412" cy="5559938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5638" y="1496269"/>
            <a:ext cx="3999412" cy="5559938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33"/>
          <p:cNvSpPr>
            <a:spLocks noChangeArrowheads="1"/>
          </p:cNvSpPr>
          <p:nvPr userDrawn="1"/>
        </p:nvSpPr>
        <p:spPr bwMode="auto">
          <a:xfrm rot="5400000">
            <a:off x="5746142" y="3458343"/>
            <a:ext cx="7770601" cy="8539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ctr"/>
            <a:endParaRPr lang="en-US" dirty="0"/>
          </a:p>
        </p:txBody>
      </p:sp>
      <p:sp>
        <p:nvSpPr>
          <p:cNvPr id="11" name="Right Arrow Callout 10"/>
          <p:cNvSpPr/>
          <p:nvPr userDrawn="1"/>
        </p:nvSpPr>
        <p:spPr>
          <a:xfrm flipH="1">
            <a:off x="10253892" y="4754879"/>
            <a:ext cx="3607150" cy="4341825"/>
          </a:xfrm>
          <a:prstGeom prst="rightArrowCallout">
            <a:avLst>
              <a:gd name="adj1" fmla="val 15385"/>
              <a:gd name="adj2" fmla="val 20192"/>
              <a:gd name="adj3" fmla="val 15308"/>
              <a:gd name="adj4" fmla="val 76460"/>
            </a:avLst>
          </a:prstGeom>
          <a:solidFill>
            <a:srgbClr val="E0D5EB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EDIT TAB</a:t>
            </a:r>
          </a:p>
          <a:p>
            <a:pPr algn="l"/>
            <a:endParaRPr lang="en-US" sz="1000" b="1" dirty="0" smtClean="0">
              <a:solidFill>
                <a:sysClr val="windowText" lastClr="000000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b="0" dirty="0" smtClean="0">
                <a:solidFill>
                  <a:sysClr val="windowText" lastClr="000000"/>
                </a:solidFill>
              </a:rPr>
              <a:t>Type</a:t>
            </a:r>
            <a:r>
              <a:rPr lang="en-US" b="0" baseline="0" dirty="0" smtClean="0">
                <a:solidFill>
                  <a:sysClr val="windowText" lastClr="000000"/>
                </a:solidFill>
              </a:rPr>
              <a:t> the title of the tab in the Notes section at the bottom of the window. </a:t>
            </a:r>
          </a:p>
          <a:p>
            <a:pPr algn="l">
              <a:buFont typeface="Wingdings" pitchFamily="2" charset="2"/>
              <a:buChar char="Ø"/>
            </a:pPr>
            <a:endParaRPr lang="en-US" b="0" baseline="0" dirty="0" smtClean="0">
              <a:solidFill>
                <a:sysClr val="windowText" lastClr="000000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b="0" baseline="0" dirty="0" smtClean="0">
                <a:solidFill>
                  <a:sysClr val="windowText" lastClr="000000"/>
                </a:solidFill>
              </a:rPr>
              <a:t>Copy the text.</a:t>
            </a:r>
          </a:p>
          <a:p>
            <a:pPr algn="l">
              <a:buFont typeface="Wingdings" pitchFamily="2" charset="2"/>
              <a:buChar char="Ø"/>
            </a:pPr>
            <a:endParaRPr lang="en-US" b="0" dirty="0" smtClean="0">
              <a:solidFill>
                <a:sysClr val="windowText" lastClr="000000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b="0" dirty="0" smtClean="0">
                <a:solidFill>
                  <a:sysClr val="windowText" lastClr="000000"/>
                </a:solidFill>
              </a:rPr>
              <a:t>Triple-click into the small rectangle and paste over the existing text.</a:t>
            </a: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73426"/>
            <a:ext cx="8355013" cy="1039813"/>
          </a:xfrm>
          <a:prstGeom prst="rect">
            <a:avLst/>
          </a:prstGeo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en-US" dirty="0" smtClean="0"/>
              <a:t>Add Title Here</a:t>
            </a:r>
          </a:p>
        </p:txBody>
      </p:sp>
      <p:sp>
        <p:nvSpPr>
          <p:cNvPr id="13" name="Right Arrow Callout 12"/>
          <p:cNvSpPr/>
          <p:nvPr userDrawn="1"/>
        </p:nvSpPr>
        <p:spPr>
          <a:xfrm>
            <a:off x="-3065417" y="875511"/>
            <a:ext cx="3065417" cy="2048391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6460"/>
            </a:avLst>
          </a:prstGeom>
          <a:solidFill>
            <a:srgbClr val="E0D5EB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ADD GRAPHICS</a:t>
            </a:r>
          </a:p>
          <a:p>
            <a:pPr algn="l"/>
            <a:endParaRPr lang="en-US" sz="1000" b="1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en-US" b="0" dirty="0" smtClean="0">
                <a:solidFill>
                  <a:sysClr val="windowText" lastClr="000000"/>
                </a:solidFill>
              </a:rPr>
              <a:t>Insert a picture or clip art by</a:t>
            </a:r>
            <a:r>
              <a:rPr lang="en-US" b="0" baseline="0" dirty="0" smtClean="0">
                <a:solidFill>
                  <a:sysClr val="windowText" lastClr="000000"/>
                </a:solidFill>
              </a:rPr>
              <a:t> clicking on the appropriate placeholder.</a:t>
            </a:r>
            <a:endParaRPr lang="en-US" b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4" name="Right Arrow Callout 13"/>
          <p:cNvSpPr/>
          <p:nvPr userDrawn="1"/>
        </p:nvSpPr>
        <p:spPr>
          <a:xfrm>
            <a:off x="-3065417" y="3769622"/>
            <a:ext cx="3065417" cy="2048391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6460"/>
            </a:avLst>
          </a:prstGeom>
          <a:solidFill>
            <a:srgbClr val="E0D5EB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ADD TEXT</a:t>
            </a:r>
          </a:p>
          <a:p>
            <a:pPr algn="l"/>
            <a:endParaRPr lang="en-US" sz="1000" b="1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en-US" b="0" dirty="0" smtClean="0">
                <a:solidFill>
                  <a:sysClr val="windowText" lastClr="000000"/>
                </a:solidFill>
              </a:rPr>
              <a:t>Click into the placeholder and begin typing your text.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2" r:id="rId2"/>
    <p:sldLayoutId id="2147483656" r:id="rId3"/>
    <p:sldLayoutId id="2147483657" r:id="rId4"/>
    <p:sldLayoutId id="2147483658" r:id="rId5"/>
  </p:sldLayoutIdLst>
  <p:txStyles>
    <p:titleStyle>
      <a:lvl1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5pPr>
      <a:lvl6pPr marL="509412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6pPr>
      <a:lvl7pPr marL="1018824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7pPr>
      <a:lvl8pPr marL="1528237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8pPr>
      <a:lvl9pPr marL="2037649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82059" indent="-382059" algn="l" rtl="0" fontAlgn="base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rtl="0" fontAlgn="base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  <a:cs typeface="+mn-cs"/>
        </a:defRPr>
      </a:lvl2pPr>
      <a:lvl3pPr marL="1273531" indent="-254706" algn="l" rtl="0" fontAlgn="base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cs typeface="+mn-cs"/>
        </a:defRPr>
      </a:lvl3pPr>
      <a:lvl4pPr marL="1782943" indent="-254706" algn="l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cs typeface="+mn-cs"/>
        </a:defRPr>
      </a:lvl4pPr>
      <a:lvl5pPr marL="2292355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5pPr>
      <a:lvl6pPr marL="2801767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6pPr>
      <a:lvl7pPr marL="3311180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7pPr>
      <a:lvl8pPr marL="3820592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8pPr>
      <a:lvl9pPr marL="4330004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1" name="Rectangle 33"/>
          <p:cNvSpPr>
            <a:spLocks noChangeArrowheads="1"/>
          </p:cNvSpPr>
          <p:nvPr/>
        </p:nvSpPr>
        <p:spPr bwMode="auto">
          <a:xfrm rot="5400000">
            <a:off x="5746142" y="3458343"/>
            <a:ext cx="7770601" cy="8539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ctr"/>
            <a:r>
              <a:rPr lang="en-US"/>
              <a:t>This is your cover page. Cut &amp; discard this portion.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1712134" y="5386262"/>
            <a:ext cx="6005932" cy="1026207"/>
          </a:xfrm>
          <a:prstGeom prst="rect">
            <a:avLst/>
          </a:prstGeom>
          <a:noFill/>
        </p:spPr>
        <p:txBody>
          <a:bodyPr wrap="none" lIns="101882" tIns="50941" rIns="101882" bIns="50941">
            <a:spAutoFit/>
          </a:bodyPr>
          <a:lstStyle/>
          <a:p>
            <a:pPr algn="ctr"/>
            <a:r>
              <a:rPr lang="en-US" sz="6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Insert Title Here</a:t>
            </a:r>
            <a:endParaRPr lang="en-US" sz="6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1694" y="6777204"/>
            <a:ext cx="4805680" cy="379876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dirty="0" smtClean="0"/>
              <a:t>Triple-click and type your name here.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 rot="5400000">
            <a:off x="8663464" y="542767"/>
            <a:ext cx="1937703" cy="8521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ctr"/>
            <a:r>
              <a:rPr lang="en-US" b="1" dirty="0" smtClean="0"/>
              <a:t>Title #1</a:t>
            </a:r>
            <a:endParaRPr lang="en-US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 rot="5400000">
            <a:off x="6707797" y="4439788"/>
            <a:ext cx="5847292" cy="8539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ctr"/>
            <a:r>
              <a:rPr lang="en-US" dirty="0"/>
              <a:t>Cut &amp; discard this portion!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 rot="5400000">
            <a:off x="8663464" y="2505658"/>
            <a:ext cx="1937702" cy="8521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ctr"/>
            <a:r>
              <a:rPr lang="en-US" b="1" dirty="0"/>
              <a:t>Title #2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7691042" y="5405042"/>
            <a:ext cx="3880802" cy="8539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ctr"/>
            <a:r>
              <a:rPr lang="en-US"/>
              <a:t>Cut &amp; discard this portion!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 rot="5400000">
            <a:off x="8649098" y="555387"/>
            <a:ext cx="1964690" cy="8539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ctr"/>
            <a:r>
              <a:rPr lang="en-US"/>
              <a:t>Cut &amp; discard</a:t>
            </a:r>
          </a:p>
          <a:p>
            <a:pPr algn="ctr"/>
            <a:r>
              <a:rPr lang="en-US"/>
              <a:t> this portion!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 rot="5400000">
            <a:off x="8663464" y="4436163"/>
            <a:ext cx="1937703" cy="8521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ctr"/>
            <a:r>
              <a:rPr lang="en-US" b="1" dirty="0"/>
              <a:t>Title #3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 rot="5400000">
            <a:off x="7691041" y="1531435"/>
            <a:ext cx="3880803" cy="8539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ctr"/>
            <a:r>
              <a:rPr lang="en-US"/>
              <a:t>Cut &amp; discard this portion!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 rot="5400000">
            <a:off x="8660793" y="6374792"/>
            <a:ext cx="1941300" cy="8539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ctr"/>
            <a:r>
              <a:rPr lang="en-US"/>
              <a:t>Cut &amp; discard</a:t>
            </a:r>
          </a:p>
          <a:p>
            <a:pPr algn="ctr"/>
            <a:r>
              <a:rPr lang="en-US"/>
              <a:t> this portion!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ChangeArrowheads="1"/>
          </p:cNvSpPr>
          <p:nvPr/>
        </p:nvSpPr>
        <p:spPr bwMode="auto">
          <a:xfrm rot="5400000">
            <a:off x="8663464" y="6382862"/>
            <a:ext cx="1937703" cy="8521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ctr"/>
            <a:r>
              <a:rPr lang="en-US" b="1" dirty="0"/>
              <a:t>Title #4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 rot="5400000">
            <a:off x="6707797" y="2496688"/>
            <a:ext cx="5847292" cy="8539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ctr"/>
            <a:r>
              <a:rPr lang="en-US"/>
              <a:t>Cut &amp; discard this portion!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bbed Boo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77</Words>
  <Application>Microsoft Office PowerPoint</Application>
  <PresentationFormat>Custom</PresentationFormat>
  <Paragraphs>20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Tabbed Book</vt:lpstr>
      <vt:lpstr>Slide 1</vt:lpstr>
      <vt:lpstr>Slide 2</vt:lpstr>
      <vt:lpstr>Slide 3</vt:lpstr>
      <vt:lpstr>Slide 4</vt:lpstr>
      <vt:lpstr>Slide 5</vt:lpstr>
    </vt:vector>
  </TitlesOfParts>
  <Company>AISD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jholland</dc:creator>
  <cp:lastModifiedBy>Owner</cp:lastModifiedBy>
  <cp:revision>20</cp:revision>
  <dcterms:created xsi:type="dcterms:W3CDTF">2007-05-30T14:43:40Z</dcterms:created>
  <dcterms:modified xsi:type="dcterms:W3CDTF">2007-12-23T04:01:51Z</dcterms:modified>
</cp:coreProperties>
</file>