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058400" cy="7772400"/>
  <p:notesSz cx="6985000" cy="9271000"/>
  <p:embeddedFontLst>
    <p:embeddedFont>
      <p:font typeface="Informal Roman" pitchFamily="66" charset="0"/>
      <p:regular r:id="rId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5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94660"/>
  </p:normalViewPr>
  <p:slideViewPr>
    <p:cSldViewPr snapToGrid="0">
      <p:cViewPr>
        <p:scale>
          <a:sx n="100" d="100"/>
          <a:sy n="100" d="100"/>
        </p:scale>
        <p:origin x="-1662" y="-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34086400" cy="234086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3013" y="695325"/>
            <a:ext cx="4498975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E5F51FDD-290B-41B8-B8B6-8D3E98C5B9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BBEAD-FDCD-4461-8662-7464959DB913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695325"/>
            <a:ext cx="4498975" cy="347662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94F3C-0949-4206-A258-4EEB49F14017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695325"/>
            <a:ext cx="4498975" cy="347662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9FCE1-951A-4CBF-97B0-D9BFCB353166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695325"/>
            <a:ext cx="4498975" cy="347662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661FA-CDC6-4F88-90F2-F113F8254B10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695325"/>
            <a:ext cx="4498975" cy="347662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4492D-34F0-4AA2-A991-9CFFC835FAE4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695325"/>
            <a:ext cx="4498975" cy="3476625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Tabbed 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ChangeArrowheads="1"/>
          </p:cNvSpPr>
          <p:nvPr userDrawn="1"/>
        </p:nvSpPr>
        <p:spPr bwMode="auto">
          <a:xfrm rot="5400000">
            <a:off x="5746142" y="3458343"/>
            <a:ext cx="7770601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r>
              <a:rPr lang="en-US" dirty="0"/>
              <a:t>This is your cover page. Cut &amp; discard this portion.</a:t>
            </a:r>
          </a:p>
        </p:txBody>
      </p:sp>
      <p:sp>
        <p:nvSpPr>
          <p:cNvPr id="8" name="Right Arrow Callout 7"/>
          <p:cNvSpPr/>
          <p:nvPr userDrawn="1"/>
        </p:nvSpPr>
        <p:spPr>
          <a:xfrm>
            <a:off x="-2423160" y="1110343"/>
            <a:ext cx="2423160" cy="18135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ADD GRAPHICS</a:t>
            </a:r>
          </a:p>
          <a:p>
            <a:pPr algn="ctr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b="0" dirty="0" smtClean="0">
                <a:solidFill>
                  <a:sysClr val="windowText" lastClr="000000"/>
                </a:solidFill>
              </a:rPr>
              <a:t>Insert a picture or clip art using the Insert tab.</a:t>
            </a:r>
          </a:p>
        </p:txBody>
      </p:sp>
      <p:sp>
        <p:nvSpPr>
          <p:cNvPr id="11" name="Right Arrow Callout 10"/>
          <p:cNvSpPr/>
          <p:nvPr userDrawn="1"/>
        </p:nvSpPr>
        <p:spPr>
          <a:xfrm>
            <a:off x="-2423160" y="5115802"/>
            <a:ext cx="2423160" cy="18135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ADD TITLE</a:t>
            </a:r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b="0" dirty="0" smtClean="0">
                <a:solidFill>
                  <a:sysClr val="windowText" lastClr="000000"/>
                </a:solidFill>
              </a:rPr>
              <a:t>Triple-click on the existing WordArt then</a:t>
            </a:r>
            <a:r>
              <a:rPr lang="en-US" b="0" baseline="0" dirty="0" smtClean="0">
                <a:solidFill>
                  <a:sysClr val="windowText" lastClr="000000"/>
                </a:solidFill>
              </a:rPr>
              <a:t> type your title.</a:t>
            </a:r>
            <a:endParaRPr lang="en-US" b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2" name="Up Arrow Callout 11"/>
          <p:cNvSpPr/>
          <p:nvPr userDrawn="1"/>
        </p:nvSpPr>
        <p:spPr>
          <a:xfrm>
            <a:off x="0" y="7772399"/>
            <a:ext cx="10058399" cy="1234441"/>
          </a:xfrm>
          <a:prstGeom prst="upArrowCallout">
            <a:avLst>
              <a:gd name="adj1" fmla="val 18443"/>
              <a:gd name="adj2" fmla="val 22814"/>
              <a:gd name="adj3" fmla="val 24454"/>
              <a:gd name="adj4" fmla="val 64977"/>
            </a:avLst>
          </a:prstGeom>
          <a:solidFill>
            <a:srgbClr val="E0D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r>
              <a:rPr lang="en-US" b="1" baseline="0" dirty="0" smtClean="0">
                <a:solidFill>
                  <a:schemeClr val="tx1"/>
                </a:solidFill>
              </a:rPr>
              <a:t> NAME</a:t>
            </a:r>
            <a:endParaRPr lang="en-US" b="0" baseline="0" dirty="0" smtClean="0">
              <a:solidFill>
                <a:schemeClr val="tx1"/>
              </a:solidFill>
            </a:endParaRPr>
          </a:p>
          <a:p>
            <a:pPr algn="ctr"/>
            <a:endParaRPr lang="en-US" sz="1000" b="0" baseline="0" dirty="0" smtClean="0">
              <a:solidFill>
                <a:schemeClr val="tx1"/>
              </a:solidFill>
            </a:endParaRPr>
          </a:p>
          <a:p>
            <a:pPr algn="ctr"/>
            <a:r>
              <a:rPr lang="en-US" b="0" baseline="0" dirty="0" smtClean="0">
                <a:solidFill>
                  <a:schemeClr val="tx1"/>
                </a:solidFill>
              </a:rPr>
              <a:t>Triple-click on the text in the text box then type your name and date</a:t>
            </a:r>
            <a:endParaRPr lang="en-US" b="1" baseline="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1 Layout-Tabbed 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1" y="1479820"/>
            <a:ext cx="3999412" cy="555993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5638" y="1496269"/>
            <a:ext cx="3999412" cy="555993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 userDrawn="1"/>
        </p:nvSpPr>
        <p:spPr bwMode="auto">
          <a:xfrm rot="5400000">
            <a:off x="5746142" y="3458343"/>
            <a:ext cx="7770601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endParaRPr lang="en-US" dirty="0"/>
          </a:p>
        </p:txBody>
      </p:sp>
      <p:sp>
        <p:nvSpPr>
          <p:cNvPr id="9" name="Right Arrow Callout 8"/>
          <p:cNvSpPr/>
          <p:nvPr userDrawn="1"/>
        </p:nvSpPr>
        <p:spPr>
          <a:xfrm>
            <a:off x="-3065417" y="875511"/>
            <a:ext cx="3065417" cy="20483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ADD GRAPHICS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b="0" dirty="0" smtClean="0">
                <a:solidFill>
                  <a:sysClr val="windowText" lastClr="000000"/>
                </a:solidFill>
              </a:rPr>
              <a:t>Insert a picture or clip art by</a:t>
            </a:r>
            <a:r>
              <a:rPr lang="en-US" b="0" baseline="0" dirty="0" smtClean="0">
                <a:solidFill>
                  <a:sysClr val="windowText" lastClr="000000"/>
                </a:solidFill>
              </a:rPr>
              <a:t> clicking on the appropriate placeholder.</a:t>
            </a:r>
            <a:endParaRPr lang="en-US" b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Right Arrow Callout 9"/>
          <p:cNvSpPr/>
          <p:nvPr userDrawn="1"/>
        </p:nvSpPr>
        <p:spPr>
          <a:xfrm>
            <a:off x="-3065417" y="3769622"/>
            <a:ext cx="3065417" cy="20483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ADD TEXT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b="0" dirty="0" smtClean="0">
                <a:solidFill>
                  <a:sysClr val="windowText" lastClr="000000"/>
                </a:solidFill>
              </a:rPr>
              <a:t>Click into the placeholder and begin typing your text.</a:t>
            </a:r>
          </a:p>
        </p:txBody>
      </p:sp>
      <p:sp>
        <p:nvSpPr>
          <p:cNvPr id="11" name="Right Arrow Callout 10"/>
          <p:cNvSpPr/>
          <p:nvPr userDrawn="1"/>
        </p:nvSpPr>
        <p:spPr>
          <a:xfrm flipH="1">
            <a:off x="10285422" y="-963801"/>
            <a:ext cx="3607150" cy="4341825"/>
          </a:xfrm>
          <a:prstGeom prst="rightArrowCallout">
            <a:avLst>
              <a:gd name="adj1" fmla="val 15385"/>
              <a:gd name="adj2" fmla="val 20192"/>
              <a:gd name="adj3" fmla="val 15308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ysClr val="windowText" lastClr="000000"/>
                </a:solidFill>
              </a:rPr>
              <a:t>EDIT TAB</a:t>
            </a:r>
          </a:p>
          <a:p>
            <a:pPr algn="l">
              <a:buFont typeface="Wingdings" pitchFamily="2" charset="2"/>
              <a:buChar char="Ø"/>
            </a:pPr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dirty="0" smtClean="0">
                <a:solidFill>
                  <a:sysClr val="windowText" lastClr="000000"/>
                </a:solidFill>
              </a:rPr>
              <a:t>Type</a:t>
            </a:r>
            <a:r>
              <a:rPr lang="en-US" b="0" baseline="0" dirty="0" smtClean="0">
                <a:solidFill>
                  <a:sysClr val="windowText" lastClr="000000"/>
                </a:solidFill>
              </a:rPr>
              <a:t> the title of the tab in the Notes section at the bottom of the window. </a:t>
            </a:r>
          </a:p>
          <a:p>
            <a:pPr algn="l">
              <a:buFont typeface="Wingdings" pitchFamily="2" charset="2"/>
              <a:buChar char="Ø"/>
            </a:pPr>
            <a:endParaRPr lang="en-US" b="0" baseline="0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baseline="0" dirty="0" smtClean="0">
                <a:solidFill>
                  <a:sysClr val="windowText" lastClr="000000"/>
                </a:solidFill>
              </a:rPr>
              <a:t>Copy the text.</a:t>
            </a:r>
          </a:p>
          <a:p>
            <a:pPr algn="l">
              <a:buFont typeface="Wingdings" pitchFamily="2" charset="2"/>
              <a:buChar char="Ø"/>
            </a:pPr>
            <a:endParaRPr lang="en-US" b="0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dirty="0" smtClean="0">
                <a:solidFill>
                  <a:sysClr val="windowText" lastClr="000000"/>
                </a:solidFill>
              </a:rPr>
              <a:t>Triple-click into the small rectangle and paste over the existing text.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426"/>
            <a:ext cx="8355013" cy="103981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 smtClean="0"/>
              <a:t>Add Title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2 Layout-Tabbed 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1" y="1479820"/>
            <a:ext cx="3999412" cy="555993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5638" y="1496269"/>
            <a:ext cx="3999412" cy="555993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 userDrawn="1"/>
        </p:nvSpPr>
        <p:spPr bwMode="auto">
          <a:xfrm rot="5400000">
            <a:off x="5746142" y="3458343"/>
            <a:ext cx="7770601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endParaRPr lang="en-US" dirty="0"/>
          </a:p>
        </p:txBody>
      </p:sp>
      <p:sp>
        <p:nvSpPr>
          <p:cNvPr id="11" name="Right Arrow Callout 10"/>
          <p:cNvSpPr/>
          <p:nvPr userDrawn="1"/>
        </p:nvSpPr>
        <p:spPr>
          <a:xfrm flipH="1">
            <a:off x="10285422" y="707351"/>
            <a:ext cx="3607150" cy="4341825"/>
          </a:xfrm>
          <a:prstGeom prst="rightArrowCallout">
            <a:avLst>
              <a:gd name="adj1" fmla="val 15385"/>
              <a:gd name="adj2" fmla="val 20192"/>
              <a:gd name="adj3" fmla="val 15308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EDIT TAB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dirty="0" smtClean="0">
                <a:solidFill>
                  <a:sysClr val="windowText" lastClr="000000"/>
                </a:solidFill>
              </a:rPr>
              <a:t>Type</a:t>
            </a:r>
            <a:r>
              <a:rPr lang="en-US" b="0" baseline="0" dirty="0" smtClean="0">
                <a:solidFill>
                  <a:sysClr val="windowText" lastClr="000000"/>
                </a:solidFill>
              </a:rPr>
              <a:t> the title of the tab in the Notes section at the bottom of the window. </a:t>
            </a:r>
          </a:p>
          <a:p>
            <a:pPr algn="l">
              <a:buFont typeface="Wingdings" pitchFamily="2" charset="2"/>
              <a:buChar char="Ø"/>
            </a:pPr>
            <a:endParaRPr lang="en-US" b="0" baseline="0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baseline="0" dirty="0" smtClean="0">
                <a:solidFill>
                  <a:sysClr val="windowText" lastClr="000000"/>
                </a:solidFill>
              </a:rPr>
              <a:t>Copy the text.</a:t>
            </a:r>
          </a:p>
          <a:p>
            <a:pPr algn="l">
              <a:buFont typeface="Wingdings" pitchFamily="2" charset="2"/>
              <a:buChar char="Ø"/>
            </a:pPr>
            <a:endParaRPr lang="en-US" b="0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dirty="0" smtClean="0">
                <a:solidFill>
                  <a:sysClr val="windowText" lastClr="000000"/>
                </a:solidFill>
              </a:rPr>
              <a:t>Triple-click into the small rectangle and paste over the existing text.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426"/>
            <a:ext cx="8355013" cy="103981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 smtClean="0"/>
              <a:t>Add Title Here</a:t>
            </a:r>
          </a:p>
        </p:txBody>
      </p:sp>
      <p:sp>
        <p:nvSpPr>
          <p:cNvPr id="13" name="Right Arrow Callout 12"/>
          <p:cNvSpPr/>
          <p:nvPr userDrawn="1"/>
        </p:nvSpPr>
        <p:spPr>
          <a:xfrm>
            <a:off x="-3065417" y="875511"/>
            <a:ext cx="3065417" cy="20483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ADD GRAPHICS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b="0" dirty="0" smtClean="0">
                <a:solidFill>
                  <a:sysClr val="windowText" lastClr="000000"/>
                </a:solidFill>
              </a:rPr>
              <a:t>Insert a picture or clip art by</a:t>
            </a:r>
            <a:r>
              <a:rPr lang="en-US" b="0" baseline="0" dirty="0" smtClean="0">
                <a:solidFill>
                  <a:sysClr val="windowText" lastClr="000000"/>
                </a:solidFill>
              </a:rPr>
              <a:t> clicking on the appropriate placeholder.</a:t>
            </a:r>
            <a:endParaRPr lang="en-US" b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Right Arrow Callout 13"/>
          <p:cNvSpPr/>
          <p:nvPr userDrawn="1"/>
        </p:nvSpPr>
        <p:spPr>
          <a:xfrm>
            <a:off x="-3065417" y="3769622"/>
            <a:ext cx="3065417" cy="20483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ADD TEXT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b="0" dirty="0" smtClean="0">
                <a:solidFill>
                  <a:sysClr val="windowText" lastClr="000000"/>
                </a:solidFill>
              </a:rPr>
              <a:t>Click into the placeholder and begin typing your text.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3 Layout-Tabbed 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1" y="1479820"/>
            <a:ext cx="3999412" cy="555993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5638" y="1496269"/>
            <a:ext cx="3999412" cy="555993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 userDrawn="1"/>
        </p:nvSpPr>
        <p:spPr bwMode="auto">
          <a:xfrm rot="5400000">
            <a:off x="5746142" y="3458343"/>
            <a:ext cx="7770601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endParaRPr lang="en-US" dirty="0"/>
          </a:p>
        </p:txBody>
      </p:sp>
      <p:sp>
        <p:nvSpPr>
          <p:cNvPr id="11" name="Right Arrow Callout 10"/>
          <p:cNvSpPr/>
          <p:nvPr userDrawn="1"/>
        </p:nvSpPr>
        <p:spPr>
          <a:xfrm flipH="1">
            <a:off x="10269657" y="2646526"/>
            <a:ext cx="3607150" cy="4341825"/>
          </a:xfrm>
          <a:prstGeom prst="rightArrowCallout">
            <a:avLst>
              <a:gd name="adj1" fmla="val 15385"/>
              <a:gd name="adj2" fmla="val 20192"/>
              <a:gd name="adj3" fmla="val 15308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EDIT TAB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dirty="0" smtClean="0">
                <a:solidFill>
                  <a:sysClr val="windowText" lastClr="000000"/>
                </a:solidFill>
              </a:rPr>
              <a:t>Type</a:t>
            </a:r>
            <a:r>
              <a:rPr lang="en-US" b="0" baseline="0" dirty="0" smtClean="0">
                <a:solidFill>
                  <a:sysClr val="windowText" lastClr="000000"/>
                </a:solidFill>
              </a:rPr>
              <a:t> the title of the tab in the Notes section at the bottom of the window. </a:t>
            </a:r>
          </a:p>
          <a:p>
            <a:pPr algn="l">
              <a:buFont typeface="Wingdings" pitchFamily="2" charset="2"/>
              <a:buChar char="Ø"/>
            </a:pPr>
            <a:endParaRPr lang="en-US" b="0" baseline="0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baseline="0" dirty="0" smtClean="0">
                <a:solidFill>
                  <a:sysClr val="windowText" lastClr="000000"/>
                </a:solidFill>
              </a:rPr>
              <a:t>Copy the text.</a:t>
            </a:r>
          </a:p>
          <a:p>
            <a:pPr algn="l">
              <a:buFont typeface="Wingdings" pitchFamily="2" charset="2"/>
              <a:buChar char="Ø"/>
            </a:pPr>
            <a:endParaRPr lang="en-US" b="0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dirty="0" smtClean="0">
                <a:solidFill>
                  <a:sysClr val="windowText" lastClr="000000"/>
                </a:solidFill>
              </a:rPr>
              <a:t>Triple-click into the small rectangle and paste over the existing text.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426"/>
            <a:ext cx="8355013" cy="103981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 smtClean="0"/>
              <a:t>Add Title Here</a:t>
            </a:r>
          </a:p>
        </p:txBody>
      </p:sp>
      <p:sp>
        <p:nvSpPr>
          <p:cNvPr id="13" name="Right Arrow Callout 12"/>
          <p:cNvSpPr/>
          <p:nvPr userDrawn="1"/>
        </p:nvSpPr>
        <p:spPr>
          <a:xfrm>
            <a:off x="-3065417" y="875511"/>
            <a:ext cx="3065417" cy="20483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ADD GRAPHICS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b="0" dirty="0" smtClean="0">
                <a:solidFill>
                  <a:sysClr val="windowText" lastClr="000000"/>
                </a:solidFill>
              </a:rPr>
              <a:t>Insert a picture or clip art by</a:t>
            </a:r>
            <a:r>
              <a:rPr lang="en-US" b="0" baseline="0" dirty="0" smtClean="0">
                <a:solidFill>
                  <a:sysClr val="windowText" lastClr="000000"/>
                </a:solidFill>
              </a:rPr>
              <a:t> clicking on the appropriate placeholder.</a:t>
            </a:r>
            <a:endParaRPr lang="en-US" b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Right Arrow Callout 13"/>
          <p:cNvSpPr/>
          <p:nvPr userDrawn="1"/>
        </p:nvSpPr>
        <p:spPr>
          <a:xfrm>
            <a:off x="-3065417" y="3769622"/>
            <a:ext cx="3065417" cy="20483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ADD TEXT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b="0" dirty="0" smtClean="0">
                <a:solidFill>
                  <a:sysClr val="windowText" lastClr="000000"/>
                </a:solidFill>
              </a:rPr>
              <a:t>Click into the placeholder and begin typing your text.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4 Layout-Tabbed 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1" y="1479820"/>
            <a:ext cx="3999412" cy="555993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5638" y="1496269"/>
            <a:ext cx="3999412" cy="555993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 userDrawn="1"/>
        </p:nvSpPr>
        <p:spPr bwMode="auto">
          <a:xfrm rot="5400000">
            <a:off x="5746142" y="3458343"/>
            <a:ext cx="7770601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endParaRPr lang="en-US" dirty="0"/>
          </a:p>
        </p:txBody>
      </p:sp>
      <p:sp>
        <p:nvSpPr>
          <p:cNvPr id="11" name="Right Arrow Callout 10"/>
          <p:cNvSpPr/>
          <p:nvPr userDrawn="1"/>
        </p:nvSpPr>
        <p:spPr>
          <a:xfrm flipH="1">
            <a:off x="10253892" y="4754879"/>
            <a:ext cx="3607150" cy="4341825"/>
          </a:xfrm>
          <a:prstGeom prst="rightArrowCallout">
            <a:avLst>
              <a:gd name="adj1" fmla="val 15385"/>
              <a:gd name="adj2" fmla="val 20192"/>
              <a:gd name="adj3" fmla="val 15308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EDIT TAB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dirty="0" smtClean="0">
                <a:solidFill>
                  <a:sysClr val="windowText" lastClr="000000"/>
                </a:solidFill>
              </a:rPr>
              <a:t>Type</a:t>
            </a:r>
            <a:r>
              <a:rPr lang="en-US" b="0" baseline="0" dirty="0" smtClean="0">
                <a:solidFill>
                  <a:sysClr val="windowText" lastClr="000000"/>
                </a:solidFill>
              </a:rPr>
              <a:t> the title of the tab in the Notes section at the bottom of the window. </a:t>
            </a:r>
          </a:p>
          <a:p>
            <a:pPr algn="l">
              <a:buFont typeface="Wingdings" pitchFamily="2" charset="2"/>
              <a:buChar char="Ø"/>
            </a:pPr>
            <a:endParaRPr lang="en-US" b="0" baseline="0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baseline="0" dirty="0" smtClean="0">
                <a:solidFill>
                  <a:sysClr val="windowText" lastClr="000000"/>
                </a:solidFill>
              </a:rPr>
              <a:t>Copy the text.</a:t>
            </a:r>
          </a:p>
          <a:p>
            <a:pPr algn="l">
              <a:buFont typeface="Wingdings" pitchFamily="2" charset="2"/>
              <a:buChar char="Ø"/>
            </a:pPr>
            <a:endParaRPr lang="en-US" b="0" dirty="0" smtClean="0">
              <a:solidFill>
                <a:sysClr val="windowText" lastClr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dirty="0" smtClean="0">
                <a:solidFill>
                  <a:sysClr val="windowText" lastClr="000000"/>
                </a:solidFill>
              </a:rPr>
              <a:t>Triple-click into the small rectangle and paste over the existing text.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426"/>
            <a:ext cx="8355013" cy="103981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 smtClean="0"/>
              <a:t>Add Title Here</a:t>
            </a:r>
          </a:p>
        </p:txBody>
      </p:sp>
      <p:sp>
        <p:nvSpPr>
          <p:cNvPr id="13" name="Right Arrow Callout 12"/>
          <p:cNvSpPr/>
          <p:nvPr userDrawn="1"/>
        </p:nvSpPr>
        <p:spPr>
          <a:xfrm>
            <a:off x="-3065417" y="875511"/>
            <a:ext cx="3065417" cy="20483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ADD GRAPHICS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b="0" dirty="0" smtClean="0">
                <a:solidFill>
                  <a:sysClr val="windowText" lastClr="000000"/>
                </a:solidFill>
              </a:rPr>
              <a:t>Insert a picture or clip art by</a:t>
            </a:r>
            <a:r>
              <a:rPr lang="en-US" b="0" baseline="0" dirty="0" smtClean="0">
                <a:solidFill>
                  <a:sysClr val="windowText" lastClr="000000"/>
                </a:solidFill>
              </a:rPr>
              <a:t> clicking on the appropriate placeholder.</a:t>
            </a:r>
            <a:endParaRPr lang="en-US" b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Right Arrow Callout 13"/>
          <p:cNvSpPr/>
          <p:nvPr userDrawn="1"/>
        </p:nvSpPr>
        <p:spPr>
          <a:xfrm>
            <a:off x="-3065417" y="3769622"/>
            <a:ext cx="3065417" cy="20483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460"/>
            </a:avLst>
          </a:prstGeom>
          <a:solidFill>
            <a:srgbClr val="E0D5E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ADD TEXT</a:t>
            </a:r>
          </a:p>
          <a:p>
            <a:pPr algn="l"/>
            <a:endParaRPr lang="en-US" sz="1000" b="1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b="0" dirty="0" smtClean="0">
                <a:solidFill>
                  <a:sysClr val="windowText" lastClr="000000"/>
                </a:solidFill>
              </a:rPr>
              <a:t>Click into the placeholder and begin typing your text.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6" r:id="rId3"/>
    <p:sldLayoutId id="2147483657" r:id="rId4"/>
    <p:sldLayoutId id="2147483658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2059" indent="-382059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73531" indent="-25470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82943" indent="-25470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92355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Rectangle 33"/>
          <p:cNvSpPr>
            <a:spLocks noChangeArrowheads="1"/>
          </p:cNvSpPr>
          <p:nvPr/>
        </p:nvSpPr>
        <p:spPr bwMode="auto">
          <a:xfrm rot="5400000">
            <a:off x="5746142" y="3458343"/>
            <a:ext cx="7770601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r>
              <a:rPr lang="en-US"/>
              <a:t>This is your cover page. Cut &amp; discard this portion.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847725" y="5218386"/>
            <a:ext cx="7176923" cy="1210873"/>
          </a:xfrm>
          <a:prstGeom prst="rect">
            <a:avLst/>
          </a:prstGeom>
          <a:noFill/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Informal Roman" pitchFamily="66" charset="0"/>
              </a:rPr>
              <a:t>Giovanni’s  </a:t>
            </a:r>
            <a:r>
              <a:rPr lang="en-US" sz="7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Informal Roman" pitchFamily="66" charset="0"/>
              </a:rPr>
              <a:t>Cucina</a:t>
            </a:r>
            <a:endParaRPr lang="en-US" sz="7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Informal Roman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1694" y="6777204"/>
            <a:ext cx="4805680" cy="51837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dirty="0" smtClean="0"/>
              <a:t>a project by Lawrence Cohen</a:t>
            </a:r>
          </a:p>
          <a:p>
            <a:pPr algn="ctr"/>
            <a:r>
              <a:rPr lang="en-US" sz="800" dirty="0" smtClean="0"/>
              <a:t>All photos from clipart.com and used under license.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6829" y="1890918"/>
            <a:ext cx="4818992" cy="320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1965" y="425670"/>
            <a:ext cx="2916318" cy="438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rot="5400000">
            <a:off x="8663464" y="542767"/>
            <a:ext cx="1937703" cy="85217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r>
              <a:rPr lang="en-US" sz="2800" b="1" dirty="0" smtClean="0">
                <a:latin typeface="Informal Roman" pitchFamily="66" charset="0"/>
              </a:rPr>
              <a:t>Antonio’s </a:t>
            </a:r>
            <a:br>
              <a:rPr lang="en-US" sz="2800" b="1" dirty="0" smtClean="0">
                <a:latin typeface="Informal Roman" pitchFamily="66" charset="0"/>
              </a:rPr>
            </a:br>
            <a:r>
              <a:rPr lang="en-US" sz="2800" b="1" dirty="0" smtClean="0">
                <a:latin typeface="Informal Roman" pitchFamily="66" charset="0"/>
              </a:rPr>
              <a:t> Favorite</a:t>
            </a:r>
            <a:endParaRPr lang="en-US" sz="2800" dirty="0">
              <a:latin typeface="Informal Roman" pitchFamily="66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 rot="5400000">
            <a:off x="6707797" y="4439788"/>
            <a:ext cx="5847292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r>
              <a:rPr lang="en-US" dirty="0"/>
              <a:t>Cut &amp; discard this portion!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>
                <a:latin typeface="Informal Roman" pitchFamily="66" charset="0"/>
              </a:rPr>
              <a:t>Stuffed Mushrooms</a:t>
            </a:r>
          </a:p>
          <a:p>
            <a:r>
              <a:rPr lang="en-US" sz="3600" dirty="0" smtClean="0">
                <a:latin typeface="Informal Roman" pitchFamily="66" charset="0"/>
              </a:rPr>
              <a:t>Chicken </a:t>
            </a:r>
            <a:r>
              <a:rPr lang="en-US" sz="3600" dirty="0" err="1" smtClean="0">
                <a:latin typeface="Informal Roman" pitchFamily="66" charset="0"/>
              </a:rPr>
              <a:t>Marsala</a:t>
            </a:r>
            <a:endParaRPr lang="en-US" sz="3600" dirty="0" smtClean="0">
              <a:latin typeface="Informal Roman" pitchFamily="66" charset="0"/>
            </a:endParaRPr>
          </a:p>
          <a:p>
            <a:r>
              <a:rPr lang="en-US" sz="3600" dirty="0" smtClean="0">
                <a:latin typeface="Informal Roman" pitchFamily="66" charset="0"/>
              </a:rPr>
              <a:t>Cheesecake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r>
              <a:rPr lang="en-US" sz="2800" dirty="0" smtClean="0"/>
              <a:t>Regular Price:  $27.69</a:t>
            </a:r>
          </a:p>
          <a:p>
            <a:pPr algn="r">
              <a:buNone/>
            </a:pPr>
            <a:r>
              <a:rPr lang="en-US" sz="2800" dirty="0" smtClean="0"/>
              <a:t>Combo Price:  $22.95</a:t>
            </a:r>
          </a:p>
          <a:p>
            <a:pPr algn="r">
              <a:buNone/>
            </a:pPr>
            <a:r>
              <a:rPr lang="en-US" sz="2800" dirty="0" smtClean="0"/>
              <a:t>Savings:     17%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000" dirty="0" smtClean="0">
                <a:latin typeface="Informal Roman" pitchFamily="66" charset="0"/>
              </a:rPr>
              <a:t>Antonio’s Favorite</a:t>
            </a:r>
            <a:endParaRPr lang="en-US" sz="6000" dirty="0">
              <a:latin typeface="Informal Roman" pitchFamily="66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4701" y="1292773"/>
            <a:ext cx="2470501" cy="312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338" y="4269828"/>
            <a:ext cx="4171998" cy="2777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 rot="5400000">
            <a:off x="8663464" y="2505658"/>
            <a:ext cx="1937702" cy="85217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lvl="0" algn="ctr"/>
            <a:r>
              <a:rPr lang="en-US" sz="2800" b="1" dirty="0" err="1" smtClean="0">
                <a:solidFill>
                  <a:srgbClr val="000000"/>
                </a:solidFill>
                <a:latin typeface="Informal Roman" pitchFamily="66" charset="0"/>
              </a:rPr>
              <a:t>Fratelli</a:t>
            </a:r>
            <a:r>
              <a:rPr lang="en-US" sz="2800" b="1" dirty="0" smtClean="0">
                <a:solidFill>
                  <a:srgbClr val="000000"/>
                </a:solidFill>
                <a:latin typeface="Informal Roman" pitchFamily="66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Informal Roman" pitchFamily="66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Informal Roman" pitchFamily="66" charset="0"/>
              </a:rPr>
              <a:t> Plate</a:t>
            </a:r>
            <a:endParaRPr lang="en-US" sz="2800" dirty="0">
              <a:solidFill>
                <a:srgbClr val="000000"/>
              </a:solidFill>
              <a:latin typeface="Informal Roman" pitchFamily="66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rot="5400000">
            <a:off x="7691042" y="5405042"/>
            <a:ext cx="3880802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r>
              <a:rPr lang="en-US"/>
              <a:t>Cut &amp; discard this portion!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5400000">
            <a:off x="8649098" y="555387"/>
            <a:ext cx="1964690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r>
              <a:rPr lang="en-US"/>
              <a:t>Cut &amp; discard</a:t>
            </a:r>
          </a:p>
          <a:p>
            <a:pPr algn="ctr"/>
            <a:r>
              <a:rPr lang="en-US"/>
              <a:t> this portion!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000000"/>
                </a:solidFill>
                <a:latin typeface="Informal Roman" pitchFamily="66" charset="0"/>
              </a:rPr>
              <a:t>Escargot</a:t>
            </a:r>
          </a:p>
          <a:p>
            <a:pPr lvl="0"/>
            <a:r>
              <a:rPr lang="en-US" sz="3600" dirty="0" smtClean="0">
                <a:solidFill>
                  <a:srgbClr val="000000"/>
                </a:solidFill>
                <a:latin typeface="Informal Roman" pitchFamily="66" charset="0"/>
              </a:rPr>
              <a:t>Lasagna</a:t>
            </a:r>
          </a:p>
          <a:p>
            <a:pPr lvl="0"/>
            <a:r>
              <a:rPr lang="en-US" sz="3600" dirty="0" smtClean="0">
                <a:solidFill>
                  <a:srgbClr val="000000"/>
                </a:solidFill>
                <a:latin typeface="Informal Roman" pitchFamily="66" charset="0"/>
              </a:rPr>
              <a:t>Tiramisu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Regular Price:  $31.85</a:t>
            </a:r>
          </a:p>
          <a:p>
            <a:pPr lvl="0" algn="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Combo Price:  $24.99</a:t>
            </a:r>
          </a:p>
          <a:p>
            <a:pPr lvl="0" algn="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Savings:     22%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6000" dirty="0" err="1" smtClean="0">
                <a:solidFill>
                  <a:srgbClr val="000000"/>
                </a:solidFill>
                <a:latin typeface="Informal Roman" pitchFamily="66" charset="0"/>
              </a:rPr>
              <a:t>Fratelli</a:t>
            </a:r>
            <a:r>
              <a:rPr lang="en-US" sz="6000" dirty="0" smtClean="0">
                <a:solidFill>
                  <a:srgbClr val="000000"/>
                </a:solidFill>
                <a:latin typeface="Informal Roman" pitchFamily="66" charset="0"/>
              </a:rPr>
              <a:t> Plate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" y="3529459"/>
            <a:ext cx="3209925" cy="3581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11567" y="1304925"/>
            <a:ext cx="2689408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 rot="5400000">
            <a:off x="8663464" y="4436163"/>
            <a:ext cx="1937703" cy="85217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lvl="0" algn="ctr"/>
            <a:r>
              <a:rPr lang="en-US" sz="2800" b="1" dirty="0" err="1" smtClean="0">
                <a:solidFill>
                  <a:srgbClr val="000000"/>
                </a:solidFill>
                <a:latin typeface="Informal Roman" pitchFamily="66" charset="0"/>
              </a:rPr>
              <a:t>Nonna’s</a:t>
            </a:r>
            <a:r>
              <a:rPr lang="en-US" sz="2800" b="1" dirty="0" smtClean="0">
                <a:solidFill>
                  <a:srgbClr val="000000"/>
                </a:solidFill>
                <a:latin typeface="Informal Roman" pitchFamily="66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Informal Roman" pitchFamily="66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Informal Roman" pitchFamily="66" charset="0"/>
              </a:rPr>
              <a:t>Segreto</a:t>
            </a:r>
            <a:endParaRPr lang="en-US" sz="2800" dirty="0">
              <a:solidFill>
                <a:srgbClr val="000000"/>
              </a:solidFill>
              <a:latin typeface="Informal Roman" pitchFamily="66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5400000">
            <a:off x="7691041" y="1531435"/>
            <a:ext cx="3880803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r>
              <a:rPr lang="en-US"/>
              <a:t>Cut &amp; discard this portion!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 rot="5400000">
            <a:off x="8660793" y="6374792"/>
            <a:ext cx="1941300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r>
              <a:rPr lang="en-US"/>
              <a:t>Cut &amp; discard</a:t>
            </a:r>
          </a:p>
          <a:p>
            <a:pPr algn="ctr"/>
            <a:r>
              <a:rPr lang="en-US"/>
              <a:t> this portion!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en-US" sz="3600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lvl="0"/>
            <a:endParaRPr lang="en-US" sz="3600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lvl="0"/>
            <a:endParaRPr lang="en-US" sz="3600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lvl="0"/>
            <a:endParaRPr lang="en-US" sz="3600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lvl="0"/>
            <a:endParaRPr lang="en-US" sz="3600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lvl="0"/>
            <a:r>
              <a:rPr lang="en-US" sz="3600" dirty="0" err="1" smtClean="0">
                <a:solidFill>
                  <a:srgbClr val="000000"/>
                </a:solidFill>
                <a:latin typeface="Informal Roman" pitchFamily="66" charset="0"/>
              </a:rPr>
              <a:t>Bruschetta</a:t>
            </a:r>
            <a:endParaRPr lang="en-US" sz="3600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lvl="0"/>
            <a:r>
              <a:rPr lang="en-US" sz="3600" dirty="0" smtClean="0">
                <a:solidFill>
                  <a:srgbClr val="000000"/>
                </a:solidFill>
                <a:latin typeface="Informal Roman" pitchFamily="66" charset="0"/>
              </a:rPr>
              <a:t>Chicken </a:t>
            </a:r>
            <a:r>
              <a:rPr lang="en-US" sz="3600" dirty="0" err="1" smtClean="0">
                <a:solidFill>
                  <a:srgbClr val="000000"/>
                </a:solidFill>
                <a:latin typeface="Informal Roman" pitchFamily="66" charset="0"/>
              </a:rPr>
              <a:t>Marsala</a:t>
            </a:r>
            <a:endParaRPr lang="en-US" sz="3600" dirty="0" smtClean="0">
              <a:solidFill>
                <a:srgbClr val="000000"/>
              </a:solidFill>
              <a:latin typeface="Informal Roman" pitchFamily="66" charset="0"/>
            </a:endParaRPr>
          </a:p>
          <a:p>
            <a:pPr lvl="0"/>
            <a:r>
              <a:rPr lang="en-US" sz="3600" dirty="0" smtClean="0">
                <a:solidFill>
                  <a:srgbClr val="000000"/>
                </a:solidFill>
                <a:latin typeface="Informal Roman" pitchFamily="66" charset="0"/>
              </a:rPr>
              <a:t>Orange Sorbet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Regular Price:  $24.95</a:t>
            </a:r>
          </a:p>
          <a:p>
            <a:pPr lvl="0" algn="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Combo Price:  $19.95</a:t>
            </a:r>
          </a:p>
          <a:p>
            <a:pPr lvl="0" algn="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Savings:     20%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6000" dirty="0" err="1" smtClean="0">
                <a:solidFill>
                  <a:srgbClr val="000000"/>
                </a:solidFill>
                <a:latin typeface="Informal Roman" pitchFamily="66" charset="0"/>
              </a:rPr>
              <a:t>Nonna’s</a:t>
            </a:r>
            <a:r>
              <a:rPr lang="en-US" sz="6000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Informal Roman" pitchFamily="66" charset="0"/>
              </a:rPr>
              <a:t>Segreto</a:t>
            </a:r>
            <a:endParaRPr lang="en-US" sz="6000" dirty="0" smtClean="0">
              <a:solidFill>
                <a:srgbClr val="000000"/>
              </a:solidFill>
              <a:latin typeface="Informal Roman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103" y="1419225"/>
            <a:ext cx="4039173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75" y="4479667"/>
            <a:ext cx="3469655" cy="231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 rot="5400000">
            <a:off x="8663464" y="6382862"/>
            <a:ext cx="1937703" cy="85217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lvl="0" algn="ctr"/>
            <a:r>
              <a:rPr lang="en-US" sz="2800" b="1" dirty="0" err="1" smtClean="0">
                <a:solidFill>
                  <a:srgbClr val="000000"/>
                </a:solidFill>
                <a:latin typeface="Informal Roman" pitchFamily="66" charset="0"/>
              </a:rPr>
              <a:t>Zio</a:t>
            </a:r>
            <a:r>
              <a:rPr lang="en-US" sz="2800" b="1" dirty="0" smtClean="0">
                <a:solidFill>
                  <a:srgbClr val="000000"/>
                </a:solidFill>
                <a:latin typeface="Informal Roman" pitchFamily="66" charset="0"/>
              </a:rPr>
              <a:t> Adolfo</a:t>
            </a:r>
            <a:endParaRPr lang="en-US" sz="2800" dirty="0">
              <a:solidFill>
                <a:srgbClr val="000000"/>
              </a:solidFill>
              <a:latin typeface="Informal Roman" pitchFamily="66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 rot="5400000">
            <a:off x="6707797" y="2496688"/>
            <a:ext cx="5847292" cy="8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algn="ctr"/>
            <a:r>
              <a:rPr lang="en-US"/>
              <a:t>Cut &amp; discard this portion!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rgbClr val="000000"/>
                </a:solidFill>
                <a:latin typeface="Informal Roman" pitchFamily="66" charset="0"/>
              </a:rPr>
              <a:t>Fried Mozzarella Sticks</a:t>
            </a:r>
          </a:p>
          <a:p>
            <a:pPr lvl="0"/>
            <a:r>
              <a:rPr lang="en-US" sz="3600" dirty="0" smtClean="0">
                <a:solidFill>
                  <a:srgbClr val="000000"/>
                </a:solidFill>
                <a:latin typeface="Informal Roman" pitchFamily="66" charset="0"/>
              </a:rPr>
              <a:t>Fettuccine Alfredo</a:t>
            </a:r>
          </a:p>
          <a:p>
            <a:pPr lvl="0"/>
            <a:r>
              <a:rPr lang="en-US" sz="3600" dirty="0" err="1" smtClean="0">
                <a:solidFill>
                  <a:srgbClr val="000000"/>
                </a:solidFill>
                <a:latin typeface="Informal Roman" pitchFamily="66" charset="0"/>
              </a:rPr>
              <a:t>Spumani</a:t>
            </a:r>
            <a:r>
              <a:rPr lang="en-US" sz="3600" dirty="0" smtClean="0">
                <a:solidFill>
                  <a:srgbClr val="000000"/>
                </a:solidFill>
                <a:latin typeface="Informal Roman" pitchFamily="66" charset="0"/>
              </a:rPr>
              <a:t>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algn="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Regular Price:  $26.85</a:t>
            </a:r>
          </a:p>
          <a:p>
            <a:pPr lvl="0" algn="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Combo Price:  $21.00</a:t>
            </a:r>
          </a:p>
          <a:p>
            <a:pPr lvl="0" algn="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Savings:     22%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6000" dirty="0" err="1" smtClean="0">
                <a:solidFill>
                  <a:srgbClr val="000000"/>
                </a:solidFill>
                <a:latin typeface="Informal Roman" pitchFamily="66" charset="0"/>
              </a:rPr>
              <a:t>Zio</a:t>
            </a:r>
            <a:r>
              <a:rPr lang="en-US" sz="6000" dirty="0" smtClean="0">
                <a:solidFill>
                  <a:srgbClr val="000000"/>
                </a:solidFill>
                <a:latin typeface="Informal Roman" pitchFamily="66" charset="0"/>
              </a:rPr>
              <a:t> Adolfo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29213" y="1323975"/>
            <a:ext cx="2595561" cy="389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" y="4114800"/>
            <a:ext cx="2085975" cy="312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bbed Boo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159</Words>
  <Application>Microsoft Office PowerPoint</Application>
  <PresentationFormat>Custom</PresentationFormat>
  <Paragraphs>78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Informal Roman</vt:lpstr>
      <vt:lpstr>Wingdings</vt:lpstr>
      <vt:lpstr>Tabbed Book</vt:lpstr>
      <vt:lpstr>Slide 1</vt:lpstr>
      <vt:lpstr>Slide 2</vt:lpstr>
      <vt:lpstr>Slide 3</vt:lpstr>
      <vt:lpstr>Slide 4</vt:lpstr>
      <vt:lpstr>Slide 5</vt:lpstr>
    </vt:vector>
  </TitlesOfParts>
  <Company>AISD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jholland</dc:creator>
  <cp:lastModifiedBy>Jim</cp:lastModifiedBy>
  <cp:revision>28</cp:revision>
  <dcterms:created xsi:type="dcterms:W3CDTF">2007-05-30T14:43:40Z</dcterms:created>
  <dcterms:modified xsi:type="dcterms:W3CDTF">2009-06-04T01:33:13Z</dcterms:modified>
</cp:coreProperties>
</file>