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058400" cy="7772400"/>
  <p:notesSz cx="9144000" cy="6858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7" d="100"/>
          <a:sy n="47" d="100"/>
        </p:scale>
        <p:origin x="-1008" y="-348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Mini-Boo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 userDrawn="1"/>
        </p:nvGraphicFramePr>
        <p:xfrm>
          <a:off x="0" y="0"/>
          <a:ext cx="10058400" cy="777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4600"/>
                <a:gridCol w="2514600"/>
                <a:gridCol w="2514600"/>
                <a:gridCol w="2514600"/>
              </a:tblGrid>
              <a:tr h="3886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86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ight Arrow Callout 5"/>
          <p:cNvSpPr/>
          <p:nvPr userDrawn="1"/>
        </p:nvSpPr>
        <p:spPr>
          <a:xfrm>
            <a:off x="-2743200" y="0"/>
            <a:ext cx="2667000" cy="3352800"/>
          </a:xfrm>
          <a:prstGeom prst="rightArrowCallou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TOP ROW</a:t>
            </a:r>
          </a:p>
          <a:p>
            <a:pPr algn="l"/>
            <a:r>
              <a:rPr lang="en-US" dirty="0" smtClean="0"/>
              <a:t>Triple-click on the phrase and begin typing your information. 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DO NOT press the delete key!</a:t>
            </a:r>
            <a:endParaRPr lang="en-US" dirty="0"/>
          </a:p>
        </p:txBody>
      </p:sp>
      <p:sp>
        <p:nvSpPr>
          <p:cNvPr id="7" name="Right Arrow Callout 6"/>
          <p:cNvSpPr/>
          <p:nvPr userDrawn="1"/>
        </p:nvSpPr>
        <p:spPr>
          <a:xfrm flipH="1">
            <a:off x="10134600" y="990600"/>
            <a:ext cx="2667000" cy="1905000"/>
          </a:xfrm>
          <a:prstGeom prst="rightArrowCallou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TOP ROW</a:t>
            </a:r>
          </a:p>
          <a:p>
            <a:pPr algn="l"/>
            <a:r>
              <a:rPr lang="en-US" dirty="0" smtClean="0"/>
              <a:t>Insert Clip</a:t>
            </a:r>
            <a:r>
              <a:rPr lang="en-US" baseline="0" dirty="0" smtClean="0"/>
              <a:t> Art for each page in the top row.</a:t>
            </a:r>
            <a:endParaRPr lang="en-US" dirty="0"/>
          </a:p>
        </p:txBody>
      </p:sp>
      <p:sp>
        <p:nvSpPr>
          <p:cNvPr id="8" name="Right Arrow Callout 7"/>
          <p:cNvSpPr/>
          <p:nvPr userDrawn="1"/>
        </p:nvSpPr>
        <p:spPr>
          <a:xfrm flipH="1">
            <a:off x="10134600" y="4191000"/>
            <a:ext cx="2667000" cy="3200400"/>
          </a:xfrm>
          <a:prstGeom prst="rightArrowCallou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BOTTOM ROW</a:t>
            </a:r>
          </a:p>
          <a:p>
            <a:pPr algn="l"/>
            <a:r>
              <a:rPr lang="en-US" dirty="0" smtClean="0"/>
              <a:t>Insert Clip</a:t>
            </a:r>
            <a:r>
              <a:rPr lang="en-US" baseline="0" dirty="0" smtClean="0"/>
              <a:t> Art for each page in the bottom row.</a:t>
            </a:r>
          </a:p>
          <a:p>
            <a:pPr algn="l"/>
            <a:r>
              <a:rPr lang="en-US" baseline="0" dirty="0" smtClean="0"/>
              <a:t>Rotate each picture so that it is upside down.</a:t>
            </a:r>
            <a:endParaRPr lang="en-US" dirty="0"/>
          </a:p>
        </p:txBody>
      </p:sp>
      <p:sp>
        <p:nvSpPr>
          <p:cNvPr id="9" name="Right Arrow Callout 8"/>
          <p:cNvSpPr/>
          <p:nvPr userDrawn="1"/>
        </p:nvSpPr>
        <p:spPr>
          <a:xfrm>
            <a:off x="-2743200" y="3657600"/>
            <a:ext cx="2667000" cy="4419600"/>
          </a:xfrm>
          <a:prstGeom prst="rightArrowCallou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BOTTOM</a:t>
            </a:r>
            <a:r>
              <a:rPr lang="en-US" b="1" baseline="0" dirty="0" smtClean="0"/>
              <a:t> ROW</a:t>
            </a:r>
            <a:endParaRPr lang="en-US" b="1" dirty="0" smtClean="0"/>
          </a:p>
          <a:p>
            <a:pPr algn="l"/>
            <a:r>
              <a:rPr lang="en-US" dirty="0" smtClean="0"/>
              <a:t>Triple-click on the phrase and begin typing your information. 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DO NOT press the delete key!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Rotate each textbox so that they are upside</a:t>
            </a:r>
            <a:r>
              <a:rPr lang="en-US" baseline="0" dirty="0" smtClean="0"/>
              <a:t> down.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82DE0-CC09-40AC-84BF-0C5741FCB99B}" type="datetimeFigureOut">
              <a:rPr lang="en-US" smtClean="0"/>
              <a:pPr/>
              <a:t>12/19/2007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D5F8A-398E-4196-88F9-5D9C985A6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Back Cover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43200" y="2286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Cover Page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0" y="228600"/>
            <a:ext cx="2057400" cy="1938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</a:t>
            </a:r>
            <a:r>
              <a:rPr lang="en-US" dirty="0" smtClean="0"/>
              <a:t>1-Triple-click </a:t>
            </a:r>
            <a:r>
              <a:rPr lang="en-US" dirty="0" smtClean="0"/>
              <a:t>in this </a:t>
            </a:r>
            <a:r>
              <a:rPr lang="en-US" dirty="0" smtClean="0"/>
              <a:t>text box </a:t>
            </a:r>
            <a:r>
              <a:rPr lang="en-US" dirty="0" smtClean="0"/>
              <a:t>and enter your information for Page 1 of your book.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772400" y="228600"/>
            <a:ext cx="2057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2-Triple-click </a:t>
            </a:r>
            <a:r>
              <a:rPr lang="en-US" dirty="0" smtClean="0"/>
              <a:t>in this </a:t>
            </a:r>
            <a:r>
              <a:rPr lang="en-US" dirty="0" smtClean="0"/>
              <a:t>text box </a:t>
            </a:r>
            <a:r>
              <a:rPr lang="en-US" dirty="0" smtClean="0"/>
              <a:t>and enter your information for Page 2 of your book.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257800" y="4449901"/>
            <a:ext cx="2057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</a:t>
            </a:r>
            <a:r>
              <a:rPr lang="en-US" dirty="0" smtClean="0"/>
              <a:t>4-Triple-click </a:t>
            </a:r>
            <a:r>
              <a:rPr lang="en-US" dirty="0" smtClean="0"/>
              <a:t>in this </a:t>
            </a:r>
            <a:r>
              <a:rPr lang="en-US" dirty="0" smtClean="0"/>
              <a:t>text box </a:t>
            </a:r>
            <a:r>
              <a:rPr lang="en-US" dirty="0" smtClean="0"/>
              <a:t>and enter your information for Page 4 of your book. Rotate the </a:t>
            </a:r>
            <a:r>
              <a:rPr lang="en-US" dirty="0" smtClean="0"/>
              <a:t>text box </a:t>
            </a:r>
            <a:r>
              <a:rPr lang="en-US" dirty="0" smtClean="0"/>
              <a:t>180 degrees  after you have entered your text.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96200" y="4449901"/>
            <a:ext cx="2057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3-Triple-click </a:t>
            </a:r>
            <a:r>
              <a:rPr lang="en-US" dirty="0" smtClean="0"/>
              <a:t>in this </a:t>
            </a:r>
            <a:r>
              <a:rPr lang="en-US" dirty="0" smtClean="0"/>
              <a:t>text box </a:t>
            </a:r>
            <a:r>
              <a:rPr lang="en-US" dirty="0" smtClean="0"/>
              <a:t>and enter your information for Page 3 of your book. Rotate the </a:t>
            </a:r>
            <a:r>
              <a:rPr lang="en-US" dirty="0" smtClean="0"/>
              <a:t>text box </a:t>
            </a:r>
            <a:r>
              <a:rPr lang="en-US" dirty="0" smtClean="0"/>
              <a:t>180 degrees  after you have entered your text.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4449901"/>
            <a:ext cx="2057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</a:t>
            </a:r>
            <a:r>
              <a:rPr lang="en-US" dirty="0" smtClean="0"/>
              <a:t>6-Triple-click </a:t>
            </a:r>
            <a:r>
              <a:rPr lang="en-US" dirty="0" smtClean="0"/>
              <a:t>in this </a:t>
            </a:r>
            <a:r>
              <a:rPr lang="en-US" dirty="0" smtClean="0"/>
              <a:t>text box </a:t>
            </a:r>
            <a:r>
              <a:rPr lang="en-US" dirty="0" smtClean="0"/>
              <a:t>and enter your information for Page 6 of your book. Rotate the </a:t>
            </a:r>
            <a:r>
              <a:rPr lang="en-US" dirty="0" smtClean="0"/>
              <a:t>text box </a:t>
            </a:r>
            <a:r>
              <a:rPr lang="en-US" dirty="0" smtClean="0"/>
              <a:t>180 degrees after you have entered your text.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667000" y="4449901"/>
            <a:ext cx="2133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 </a:t>
            </a:r>
            <a:r>
              <a:rPr lang="en-US" dirty="0" smtClean="0"/>
              <a:t>5-Triple-click </a:t>
            </a:r>
            <a:r>
              <a:rPr lang="en-US" dirty="0" smtClean="0"/>
              <a:t>in this </a:t>
            </a:r>
            <a:r>
              <a:rPr lang="en-US" dirty="0" smtClean="0"/>
              <a:t>text box </a:t>
            </a:r>
            <a:r>
              <a:rPr lang="en-US" dirty="0" smtClean="0"/>
              <a:t>and enter your information for Page 5 of your book. Rotate the </a:t>
            </a:r>
            <a:r>
              <a:rPr lang="en-US" dirty="0" smtClean="0"/>
              <a:t>text box </a:t>
            </a:r>
            <a:r>
              <a:rPr lang="en-US" dirty="0" smtClean="0"/>
              <a:t>180 degrees  after you have entered your text.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ni-Boo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158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Mini-Book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6</cp:revision>
  <dcterms:created xsi:type="dcterms:W3CDTF">2007-10-23T02:04:32Z</dcterms:created>
  <dcterms:modified xsi:type="dcterms:W3CDTF">2007-12-20T04:07:12Z</dcterms:modified>
</cp:coreProperties>
</file>