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7023100" cy="9309100"/>
  <p:embeddedFontLst>
    <p:embeddedFont>
      <p:font typeface="Mistral" pitchFamily="66" charset="0"/>
      <p:regular r:id="rId4"/>
    </p:embeddedFont>
    <p:embeddedFont>
      <p:font typeface="Calibri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08000" indent="-50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588" indent="-103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7175" indent="-1555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763" indent="-207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90963"/>
    <a:srgbClr val="6194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414" y="109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3F41B1-4C0C-400C-9EC6-1D63735FB907}" type="datetimeFigureOut">
              <a:rPr lang="en-US"/>
              <a:pPr>
                <a:defRPr/>
              </a:pPr>
              <a:t>4/5/2009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2538" y="698500"/>
            <a:ext cx="45180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26ACFEC-32A2-4901-8D64-60FE2F157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7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22744E-3DA8-4C83-898C-4B4BA0A8A96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oram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-Point Star 1"/>
          <p:cNvSpPr/>
          <p:nvPr userDrawn="1"/>
        </p:nvSpPr>
        <p:spPr>
          <a:xfrm>
            <a:off x="754063" y="2936875"/>
            <a:ext cx="1509712" cy="8636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Glue Here</a:t>
            </a:r>
          </a:p>
        </p:txBody>
      </p:sp>
      <p:sp>
        <p:nvSpPr>
          <p:cNvPr id="3" name="8-Point Star 2"/>
          <p:cNvSpPr/>
          <p:nvPr userDrawn="1"/>
        </p:nvSpPr>
        <p:spPr>
          <a:xfrm>
            <a:off x="7794625" y="2936875"/>
            <a:ext cx="1509713" cy="8636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Glue Here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2514600" y="3886200"/>
            <a:ext cx="502920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2514600" y="0"/>
            <a:ext cx="502920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flipH="1">
            <a:off x="0" y="0"/>
            <a:ext cx="25146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882" tIns="50941" rIns="101882" bIns="50941"/>
          <a:lstStyle/>
          <a:p>
            <a:pPr>
              <a:defRPr/>
            </a:pPr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7543800" y="0"/>
            <a:ext cx="25146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882" tIns="50941" rIns="101882" bIns="50941"/>
          <a:lstStyle/>
          <a:p>
            <a:pPr>
              <a:defRPr/>
            </a:pPr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 userDrawn="1"/>
        </p:nvSpPr>
        <p:spPr bwMode="auto">
          <a:xfrm flipH="1">
            <a:off x="0" y="3886200"/>
            <a:ext cx="10058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lIns="101882" tIns="50941" rIns="101882" bIns="50941"/>
          <a:lstStyle/>
          <a:p>
            <a:pPr>
              <a:defRPr/>
            </a:pPr>
            <a:endParaRPr lang="en-US"/>
          </a:p>
        </p:txBody>
      </p:sp>
      <p:sp>
        <p:nvSpPr>
          <p:cNvPr id="1039" name="AutoShape 15"/>
          <p:cNvSpPr>
            <a:spLocks noChangeArrowheads="1"/>
          </p:cNvSpPr>
          <p:nvPr userDrawn="1"/>
        </p:nvSpPr>
        <p:spPr bwMode="auto">
          <a:xfrm>
            <a:off x="503238" y="777875"/>
            <a:ext cx="669925" cy="690563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040" name="AutoShape 16"/>
          <p:cNvSpPr>
            <a:spLocks noChangeArrowheads="1"/>
          </p:cNvSpPr>
          <p:nvPr userDrawn="1"/>
        </p:nvSpPr>
        <p:spPr bwMode="auto">
          <a:xfrm>
            <a:off x="503238" y="6391275"/>
            <a:ext cx="669925" cy="690563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041" name="AutoShape 17"/>
          <p:cNvSpPr>
            <a:spLocks noChangeArrowheads="1"/>
          </p:cNvSpPr>
          <p:nvPr userDrawn="1"/>
        </p:nvSpPr>
        <p:spPr bwMode="auto">
          <a:xfrm>
            <a:off x="9051925" y="777875"/>
            <a:ext cx="671513" cy="690563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 userDrawn="1"/>
        </p:nvSpPr>
        <p:spPr bwMode="auto">
          <a:xfrm>
            <a:off x="9051925" y="6391275"/>
            <a:ext cx="671513" cy="690563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0" y="3886200"/>
            <a:ext cx="25146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882" tIns="50941" rIns="101882" bIns="50941"/>
          <a:lstStyle/>
          <a:p>
            <a:pPr>
              <a:defRPr/>
            </a:pPr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 userDrawn="1"/>
        </p:nvSpPr>
        <p:spPr bwMode="auto">
          <a:xfrm flipH="1">
            <a:off x="7543800" y="3886200"/>
            <a:ext cx="25146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882" tIns="50941" rIns="101882" bIns="50941"/>
          <a:lstStyle/>
          <a:p>
            <a:pPr>
              <a:defRPr/>
            </a:pPr>
            <a:endParaRPr lang="en-US"/>
          </a:p>
        </p:txBody>
      </p:sp>
      <p:sp>
        <p:nvSpPr>
          <p:cNvPr id="14" name="Right Arrow Callout 13"/>
          <p:cNvSpPr/>
          <p:nvPr userDrawn="1"/>
        </p:nvSpPr>
        <p:spPr>
          <a:xfrm flipH="1">
            <a:off x="10093692" y="604520"/>
            <a:ext cx="3149868" cy="3195320"/>
          </a:xfrm>
          <a:prstGeom prst="rightArrowCallout">
            <a:avLst>
              <a:gd name="adj1" fmla="val 18243"/>
              <a:gd name="adj2" fmla="val 16217"/>
              <a:gd name="adj3" fmla="val 25000"/>
              <a:gd name="adj4" fmla="val 72960"/>
            </a:avLst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tx1"/>
                </a:solidFill>
              </a:rPr>
              <a:t>INSERT IMAGE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>
                <a:solidFill>
                  <a:schemeClr val="tx1"/>
                </a:solidFill>
              </a:rPr>
              <a:t>Delete the existing rectangle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>
                <a:solidFill>
                  <a:schemeClr val="tx1"/>
                </a:solidFill>
              </a:rPr>
              <a:t>Insert Clip Art or a photo from the Insert tab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>
                <a:solidFill>
                  <a:schemeClr val="tx1"/>
                </a:solidFill>
              </a:rPr>
              <a:t>Replace the text in the text box with text explaining where you got your image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>
                <a:solidFill>
                  <a:schemeClr val="tx1"/>
                </a:solidFill>
              </a:rPr>
              <a:t>Insert WordArt to title your diorama</a:t>
            </a:r>
          </a:p>
        </p:txBody>
      </p:sp>
      <p:sp>
        <p:nvSpPr>
          <p:cNvPr id="15" name="8-Point Star 14"/>
          <p:cNvSpPr/>
          <p:nvPr userDrawn="1"/>
        </p:nvSpPr>
        <p:spPr>
          <a:xfrm>
            <a:off x="754063" y="2936875"/>
            <a:ext cx="1509712" cy="8636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Glue Here</a:t>
            </a:r>
          </a:p>
        </p:txBody>
      </p:sp>
      <p:sp>
        <p:nvSpPr>
          <p:cNvPr id="16" name="8-Point Star 15"/>
          <p:cNvSpPr/>
          <p:nvPr userDrawn="1"/>
        </p:nvSpPr>
        <p:spPr>
          <a:xfrm>
            <a:off x="7794625" y="2936875"/>
            <a:ext cx="1509713" cy="8636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Glue Here</a:t>
            </a:r>
          </a:p>
        </p:txBody>
      </p:sp>
      <p:sp>
        <p:nvSpPr>
          <p:cNvPr id="17" name="Right Arrow Callout 16"/>
          <p:cNvSpPr/>
          <p:nvPr userDrawn="1"/>
        </p:nvSpPr>
        <p:spPr>
          <a:xfrm flipH="1">
            <a:off x="10093692" y="3972560"/>
            <a:ext cx="3149868" cy="3195320"/>
          </a:xfrm>
          <a:prstGeom prst="rightArrowCallout">
            <a:avLst>
              <a:gd name="adj1" fmla="val 18243"/>
              <a:gd name="adj2" fmla="val 16217"/>
              <a:gd name="adj3" fmla="val 25000"/>
              <a:gd name="adj4" fmla="val 72960"/>
            </a:avLst>
          </a:prstGeom>
          <a:solidFill>
            <a:srgbClr val="FFC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ADD TEXT</a:t>
            </a:r>
          </a:p>
          <a:p>
            <a:pPr algn="ctr"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>
                <a:solidFill>
                  <a:schemeClr val="tx1"/>
                </a:solidFill>
              </a:rPr>
              <a:t>Triple-click on the text box and type your information.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>
                <a:solidFill>
                  <a:schemeClr val="tx1"/>
                </a:solidFill>
              </a:rPr>
              <a:t>DO NOT PRESS THE DELETE KEY!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1600" dirty="0">
                <a:solidFill>
                  <a:schemeClr val="tx1"/>
                </a:solidFill>
              </a:rPr>
              <a:t>Add bullets if desired using the bullets button on the Home tab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81000" indent="-3810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cs typeface="+mn-cs"/>
        </a:defRPr>
      </a:lvl2pPr>
      <a:lvl3pPr marL="1273175" indent="-254000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82763" indent="-2540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292350" indent="-2540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801767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6pPr>
      <a:lvl7pPr marL="3311180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7pPr>
      <a:lvl8pPr marL="3820592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8pPr>
      <a:lvl9pPr marL="4330004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3"/>
          <p:cNvSpPr txBox="1">
            <a:spLocks noChangeArrowheads="1"/>
          </p:cNvSpPr>
          <p:nvPr/>
        </p:nvSpPr>
        <p:spPr bwMode="auto">
          <a:xfrm>
            <a:off x="2598738" y="4270375"/>
            <a:ext cx="4860925" cy="256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A &amp; D: These line segments are intersecting but are not perpendicular.</a:t>
            </a:r>
          </a:p>
          <a:p>
            <a:pPr>
              <a:spcBef>
                <a:spcPct val="50000"/>
              </a:spcBef>
            </a:pPr>
            <a:endParaRPr lang="en-US" sz="1600" dirty="0" smtClean="0"/>
          </a:p>
          <a:p>
            <a:pPr>
              <a:spcBef>
                <a:spcPct val="50000"/>
              </a:spcBef>
            </a:pPr>
            <a:r>
              <a:rPr lang="en-US" sz="1600" dirty="0" smtClean="0"/>
              <a:t>B: These line segments are parallel and will never intersect.</a:t>
            </a:r>
          </a:p>
          <a:p>
            <a:pPr>
              <a:spcBef>
                <a:spcPct val="50000"/>
              </a:spcBef>
            </a:pPr>
            <a:endParaRPr lang="en-US" sz="1600" dirty="0" smtClean="0"/>
          </a:p>
          <a:p>
            <a:pPr>
              <a:spcBef>
                <a:spcPct val="50000"/>
              </a:spcBef>
            </a:pPr>
            <a:r>
              <a:rPr lang="en-US" sz="1600" dirty="0" smtClean="0"/>
              <a:t>C: These line segments are perpendicular since they intersect to form 90º angles.</a:t>
            </a:r>
            <a:endParaRPr lang="en-US" sz="1600" dirty="0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3436938" y="2957513"/>
            <a:ext cx="3268662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dirty="0" smtClean="0"/>
              <a:t>Photo from ClipArt.com. Used under license.</a:t>
            </a:r>
            <a:endParaRPr lang="en-US" sz="900" dirty="0"/>
          </a:p>
        </p:txBody>
      </p:sp>
      <p:sp>
        <p:nvSpPr>
          <p:cNvPr id="3076" name="Text Box 33"/>
          <p:cNvSpPr txBox="1">
            <a:spLocks noChangeArrowheads="1"/>
          </p:cNvSpPr>
          <p:nvPr/>
        </p:nvSpPr>
        <p:spPr bwMode="auto">
          <a:xfrm>
            <a:off x="2598738" y="6994525"/>
            <a:ext cx="4860925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atin typeface="Mistral" pitchFamily="66" charset="0"/>
              </a:rPr>
              <a:t>b</a:t>
            </a:r>
            <a:r>
              <a:rPr lang="en-US" sz="3600" dirty="0" smtClean="0">
                <a:latin typeface="Mistral" pitchFamily="66" charset="0"/>
              </a:rPr>
              <a:t>y </a:t>
            </a:r>
            <a:r>
              <a:rPr lang="en-US" sz="3600" dirty="0" smtClean="0">
                <a:latin typeface="Mistral" pitchFamily="66" charset="0"/>
              </a:rPr>
              <a:t>Steve Perry</a:t>
            </a:r>
            <a:endParaRPr lang="en-US" sz="3600" dirty="0">
              <a:latin typeface="Mistral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2971800"/>
            <a:ext cx="51090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Line Segments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Isosceles Triangle 7"/>
          <p:cNvSpPr/>
          <p:nvPr/>
        </p:nvSpPr>
        <p:spPr>
          <a:xfrm flipV="1">
            <a:off x="0" y="3886200"/>
            <a:ext cx="2514600" cy="3886200"/>
          </a:xfrm>
          <a:prstGeom prst="triangle">
            <a:avLst>
              <a:gd name="adj" fmla="val 100000"/>
            </a:avLst>
          </a:prstGeom>
          <a:solidFill>
            <a:srgbClr val="09096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flipH="1" flipV="1">
            <a:off x="7543800" y="3886200"/>
            <a:ext cx="2514600" cy="3886200"/>
          </a:xfrm>
          <a:prstGeom prst="triangle">
            <a:avLst>
              <a:gd name="adj" fmla="val 100000"/>
            </a:avLst>
          </a:prstGeom>
          <a:solidFill>
            <a:srgbClr val="09096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9" descr="rollercoast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28600"/>
            <a:ext cx="4064000" cy="272796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rot="10800000" flipV="1">
            <a:off x="2971801" y="257174"/>
            <a:ext cx="1057275" cy="209549"/>
          </a:xfrm>
          <a:prstGeom prst="line">
            <a:avLst/>
          </a:prstGeom>
          <a:ln w="444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952753" y="257175"/>
            <a:ext cx="666747" cy="590554"/>
          </a:xfrm>
          <a:prstGeom prst="line">
            <a:avLst/>
          </a:prstGeom>
          <a:ln w="444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081338" y="2100264"/>
            <a:ext cx="971552" cy="733427"/>
          </a:xfrm>
          <a:prstGeom prst="line">
            <a:avLst/>
          </a:prstGeom>
          <a:ln w="44450">
            <a:solidFill>
              <a:srgbClr val="FFC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3071813" y="1814512"/>
            <a:ext cx="1171575" cy="1123950"/>
          </a:xfrm>
          <a:prstGeom prst="line">
            <a:avLst/>
          </a:prstGeom>
          <a:ln w="44450">
            <a:solidFill>
              <a:srgbClr val="FFC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3724275" y="876303"/>
            <a:ext cx="1257302" cy="19047"/>
          </a:xfrm>
          <a:prstGeom prst="line">
            <a:avLst/>
          </a:prstGeom>
          <a:ln w="44450">
            <a:solidFill>
              <a:srgbClr val="66FF3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476751" y="1133478"/>
            <a:ext cx="1257302" cy="19047"/>
          </a:xfrm>
          <a:prstGeom prst="line">
            <a:avLst/>
          </a:prstGeom>
          <a:ln w="44450">
            <a:solidFill>
              <a:srgbClr val="66FF3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390900" y="58102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05350" y="838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FF33"/>
                </a:solidFill>
              </a:rPr>
              <a:t>B</a:t>
            </a:r>
            <a:endParaRPr lang="en-US" b="1" dirty="0">
              <a:solidFill>
                <a:srgbClr val="66FF33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19525" y="216217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C</a:t>
            </a:r>
            <a:endParaRPr lang="en-US" b="1" dirty="0">
              <a:solidFill>
                <a:srgbClr val="FFC000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 flipH="1" flipV="1">
            <a:off x="5424494" y="2595565"/>
            <a:ext cx="666744" cy="47627"/>
          </a:xfrm>
          <a:prstGeom prst="line">
            <a:avLst/>
          </a:prstGeom>
          <a:ln w="44450">
            <a:solidFill>
              <a:srgbClr val="FFFF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V="1">
            <a:off x="5519738" y="2576513"/>
            <a:ext cx="666751" cy="47626"/>
          </a:xfrm>
          <a:prstGeom prst="line">
            <a:avLst/>
          </a:prstGeom>
          <a:ln w="44450">
            <a:solidFill>
              <a:srgbClr val="FFFF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353050" y="234315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D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orama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59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Mistral</vt:lpstr>
      <vt:lpstr>Calibri</vt:lpstr>
      <vt:lpstr>Wingdings</vt:lpstr>
      <vt:lpstr>Dioramas</vt:lpstr>
      <vt:lpstr>Slide 1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jholland</dc:creator>
  <cp:lastModifiedBy>jholland</cp:lastModifiedBy>
  <cp:revision>22</cp:revision>
  <dcterms:created xsi:type="dcterms:W3CDTF">2007-06-11T16:06:50Z</dcterms:created>
  <dcterms:modified xsi:type="dcterms:W3CDTF">2009-04-06T04:08:00Z</dcterms:modified>
</cp:coreProperties>
</file>