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F9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56" y="-14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ECE09-11FA-445C-94D8-E818202DDF57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8300" y="514350"/>
            <a:ext cx="3327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7B5C3-859F-487F-A4C5-95EF1C25A1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7B5C3-859F-487F-A4C5-95EF1C25A19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ini-Boo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 userDrawn="1"/>
        </p:nvGraphicFramePr>
        <p:xfrm>
          <a:off x="0" y="0"/>
          <a:ext cx="10058400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88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Callout 5"/>
          <p:cNvSpPr/>
          <p:nvPr userDrawn="1"/>
        </p:nvSpPr>
        <p:spPr>
          <a:xfrm>
            <a:off x="-2743200" y="0"/>
            <a:ext cx="2667000" cy="33528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 ROW</a:t>
            </a:r>
          </a:p>
          <a:p>
            <a:pPr algn="l"/>
            <a:r>
              <a:rPr lang="en-US" dirty="0" smtClean="0"/>
              <a:t>Triple-click on the phrase and begin typing your information.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DO NOT press the delete key!</a:t>
            </a:r>
            <a:endParaRPr lang="en-US" dirty="0"/>
          </a:p>
        </p:txBody>
      </p:sp>
      <p:sp>
        <p:nvSpPr>
          <p:cNvPr id="7" name="Right Arrow Callout 6"/>
          <p:cNvSpPr/>
          <p:nvPr userDrawn="1"/>
        </p:nvSpPr>
        <p:spPr>
          <a:xfrm flipH="1">
            <a:off x="10134600" y="990600"/>
            <a:ext cx="2667000" cy="19050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 ROW</a:t>
            </a:r>
          </a:p>
          <a:p>
            <a:pPr algn="l"/>
            <a:r>
              <a:rPr lang="en-US" dirty="0" smtClean="0"/>
              <a:t>Insert Clip</a:t>
            </a:r>
            <a:r>
              <a:rPr lang="en-US" baseline="0" dirty="0" smtClean="0"/>
              <a:t> Art for each page in the top row.</a:t>
            </a:r>
            <a:endParaRPr lang="en-US" dirty="0"/>
          </a:p>
        </p:txBody>
      </p:sp>
      <p:sp>
        <p:nvSpPr>
          <p:cNvPr id="8" name="Right Arrow Callout 7"/>
          <p:cNvSpPr/>
          <p:nvPr userDrawn="1"/>
        </p:nvSpPr>
        <p:spPr>
          <a:xfrm flipH="1">
            <a:off x="10134600" y="4191000"/>
            <a:ext cx="2667000" cy="32004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BOTTOM ROW</a:t>
            </a:r>
          </a:p>
          <a:p>
            <a:pPr algn="l"/>
            <a:r>
              <a:rPr lang="en-US" dirty="0" smtClean="0"/>
              <a:t>Insert Clip</a:t>
            </a:r>
            <a:r>
              <a:rPr lang="en-US" baseline="0" dirty="0" smtClean="0"/>
              <a:t> Art for each page in the bottom row.</a:t>
            </a:r>
          </a:p>
          <a:p>
            <a:pPr algn="l"/>
            <a:r>
              <a:rPr lang="en-US" baseline="0" dirty="0" smtClean="0"/>
              <a:t>Rotate each picture so that it is upside down.</a:t>
            </a:r>
            <a:endParaRPr lang="en-US" dirty="0"/>
          </a:p>
        </p:txBody>
      </p:sp>
      <p:sp>
        <p:nvSpPr>
          <p:cNvPr id="9" name="Right Arrow Callout 8"/>
          <p:cNvSpPr/>
          <p:nvPr userDrawn="1"/>
        </p:nvSpPr>
        <p:spPr>
          <a:xfrm>
            <a:off x="-2743200" y="3657600"/>
            <a:ext cx="2667000" cy="44196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BOTTOM</a:t>
            </a:r>
            <a:r>
              <a:rPr lang="en-US" b="1" baseline="0" dirty="0" smtClean="0"/>
              <a:t> ROW</a:t>
            </a:r>
            <a:endParaRPr lang="en-US" b="1" dirty="0" smtClean="0"/>
          </a:p>
          <a:p>
            <a:pPr algn="l"/>
            <a:r>
              <a:rPr lang="en-US" dirty="0" smtClean="0"/>
              <a:t>Triple-click on the phrase and begin typing your information.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DO NOT press the delete key!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Rotate each textbox so that they are upside</a:t>
            </a:r>
            <a:r>
              <a:rPr lang="en-US" baseline="0" dirty="0" smtClean="0"/>
              <a:t> down.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2DE0-CC09-40AC-84BF-0C5741FCB99B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5F8A-398E-4196-88F9-5D9C985A6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"/>
            <a:ext cx="2514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8600" y="2971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Moment of Brilliance Publishing Co.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© 2009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Transformations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892076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an exact duplication of a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formed by moving each point in the figure the same distance and in the same direction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sometimes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called a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slide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7772400" y="45720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results in a mirror image of it.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object and the image are equal distance from the line of reflection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sometimes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called a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flip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>
            <a:off x="2667000" y="55626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image is formed by turning the figure about a fixed point which may be inside or outside the figure.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socce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990600"/>
            <a:ext cx="956250" cy="1295400"/>
          </a:xfrm>
          <a:prstGeom prst="rect">
            <a:avLst/>
          </a:prstGeom>
        </p:spPr>
      </p:pic>
      <p:pic>
        <p:nvPicPr>
          <p:cNvPr id="13" name="Picture 12" descr="socce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674775" y="1887825"/>
            <a:ext cx="956250" cy="1295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124200" y="3352800"/>
            <a:ext cx="1853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 Neal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Schon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Bent Arrow 15"/>
          <p:cNvSpPr/>
          <p:nvPr/>
        </p:nvSpPr>
        <p:spPr>
          <a:xfrm rot="5193623">
            <a:off x="3789907" y="1312018"/>
            <a:ext cx="598313" cy="626304"/>
          </a:xfrm>
          <a:prstGeom prst="bentArrow">
            <a:avLst/>
          </a:prstGeom>
          <a:solidFill>
            <a:srgbClr val="409F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05400" y="268069"/>
            <a:ext cx="23122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Translation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Rectangle 20"/>
          <p:cNvSpPr/>
          <p:nvPr/>
        </p:nvSpPr>
        <p:spPr>
          <a:xfrm rot="10800000">
            <a:off x="7696200" y="6934200"/>
            <a:ext cx="21237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Reflection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23" name="Group 22"/>
          <p:cNvGrpSpPr/>
          <p:nvPr/>
        </p:nvGrpSpPr>
        <p:grpSpPr>
          <a:xfrm rot="10800000">
            <a:off x="5715000" y="4114800"/>
            <a:ext cx="1143000" cy="3190876"/>
            <a:chOff x="5715000" y="4114800"/>
            <a:chExt cx="1143000" cy="319087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715000" y="4114800"/>
              <a:ext cx="1136196" cy="159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 flipV="1">
              <a:off x="5715000" y="5705475"/>
              <a:ext cx="1143000" cy="1600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 rot="10800000">
            <a:off x="2895600" y="6934200"/>
            <a:ext cx="18348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Rotation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30" name="Group 29"/>
          <p:cNvGrpSpPr/>
          <p:nvPr/>
        </p:nvGrpSpPr>
        <p:grpSpPr>
          <a:xfrm rot="10800000">
            <a:off x="228600" y="4686299"/>
            <a:ext cx="2124074" cy="2476501"/>
            <a:chOff x="304800" y="4267200"/>
            <a:chExt cx="2124074" cy="2476501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304800" y="4267200"/>
              <a:ext cx="723900" cy="166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6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 rot="5400000">
              <a:off x="1233487" y="5548313"/>
              <a:ext cx="723900" cy="166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Bent Arrow 28"/>
            <p:cNvSpPr/>
            <p:nvPr/>
          </p:nvSpPr>
          <p:spPr>
            <a:xfrm rot="5400000">
              <a:off x="1326779" y="4957253"/>
              <a:ext cx="598313" cy="626304"/>
            </a:xfrm>
            <a:prstGeom prst="ben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696200" y="609600"/>
            <a:ext cx="127582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8610600" y="2286000"/>
            <a:ext cx="127582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Down Arrow 32"/>
          <p:cNvSpPr/>
          <p:nvPr/>
        </p:nvSpPr>
        <p:spPr>
          <a:xfrm rot="20014618">
            <a:off x="8534400" y="1905000"/>
            <a:ext cx="304800" cy="457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588" y="990600"/>
            <a:ext cx="1319212" cy="176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ini-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88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Mini-Book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Jim</cp:lastModifiedBy>
  <cp:revision>14</cp:revision>
  <dcterms:created xsi:type="dcterms:W3CDTF">2007-10-23T02:04:32Z</dcterms:created>
  <dcterms:modified xsi:type="dcterms:W3CDTF">2009-06-04T01:22:35Z</dcterms:modified>
</cp:coreProperties>
</file>