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7772400" cy="10058400"/>
  <p:notesSz cx="6858000" cy="9144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4558" autoAdjust="0"/>
    <p:restoredTop sz="94660"/>
  </p:normalViewPr>
  <p:slideViewPr>
    <p:cSldViewPr>
      <p:cViewPr>
        <p:scale>
          <a:sx n="100" d="100"/>
          <a:sy n="100" d="100"/>
        </p:scale>
        <p:origin x="-2048" y="-11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3048000" y="0"/>
            <a:ext cx="2971800" cy="21336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Create the cover page by inserting clip art, WordArt, and text.</a:t>
            </a:r>
          </a:p>
        </p:txBody>
      </p:sp>
      <p:sp>
        <p:nvSpPr>
          <p:cNvPr id="5" name="Right Arrow Callout 4"/>
          <p:cNvSpPr/>
          <p:nvPr userDrawn="1"/>
        </p:nvSpPr>
        <p:spPr>
          <a:xfrm>
            <a:off x="-3048000" y="3886200"/>
            <a:ext cx="2971800" cy="21336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Triple-click and enter your name here.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Do not press the delete key!</a:t>
            </a:r>
          </a:p>
        </p:txBody>
      </p:sp>
      <p:grpSp>
        <p:nvGrpSpPr>
          <p:cNvPr id="6" name="Group 7"/>
          <p:cNvGrpSpPr>
            <a:grpSpLocks/>
          </p:cNvGrpSpPr>
          <p:nvPr userDrawn="1"/>
        </p:nvGrpSpPr>
        <p:grpSpPr bwMode="auto">
          <a:xfrm>
            <a:off x="0" y="5484813"/>
            <a:ext cx="7772400" cy="401637"/>
            <a:chOff x="0" y="5484812"/>
            <a:chExt cx="7772400" cy="401698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0" y="5484812"/>
              <a:ext cx="7772400" cy="401698"/>
              <a:chOff x="0" y="5484812"/>
              <a:chExt cx="7772400" cy="401698"/>
            </a:xfrm>
          </p:grpSpPr>
          <p:cxnSp>
            <p:nvCxnSpPr>
              <p:cNvPr id="9" name="Straight Connector 2"/>
              <p:cNvCxnSpPr/>
              <p:nvPr/>
            </p:nvCxnSpPr>
            <p:spPr>
              <a:xfrm>
                <a:off x="0" y="5484812"/>
                <a:ext cx="7772400" cy="1587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85800" y="5486399"/>
                <a:ext cx="3200400" cy="40011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n-lt"/>
                  </a:rPr>
                  <a:t>Cut along dotted line.</a:t>
                </a:r>
              </a:p>
            </p:txBody>
          </p:sp>
        </p:grp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54863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32004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8305800"/>
            <a:ext cx="2971800" cy="2133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21"/>
          <p:cNvGrpSpPr>
            <a:grpSpLocks/>
          </p:cNvGrpSpPr>
          <p:nvPr userDrawn="1"/>
        </p:nvGrpSpPr>
        <p:grpSpPr bwMode="auto">
          <a:xfrm>
            <a:off x="0" y="9599613"/>
            <a:ext cx="7772400" cy="458787"/>
            <a:chOff x="0" y="9599612"/>
            <a:chExt cx="7772400" cy="458788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0" y="9658349"/>
              <a:ext cx="685800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95996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85800" y="9601199"/>
              <a:ext cx="3200400" cy="4000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640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71628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8686800"/>
            <a:ext cx="2971800" cy="21336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Do not press the delete key!</a:t>
            </a:r>
          </a:p>
        </p:txBody>
      </p:sp>
      <p:sp>
        <p:nvSpPr>
          <p:cNvPr id="6" name="Right Arrow Callout 5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6781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75438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C013-2EB9-46E2-9CD9-49F720185DF0}" type="datetimeFigureOut">
              <a:rPr lang="en-US"/>
              <a:pPr>
                <a:defRPr/>
              </a:pPr>
              <a:t>6/22/09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449EC-66BC-46EB-A783-DBC674BD9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3048000" y="4648200"/>
            <a:ext cx="2971800" cy="2133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Do not press the delete key!</a:t>
            </a:r>
          </a:p>
        </p:txBody>
      </p:sp>
      <p:grpSp>
        <p:nvGrpSpPr>
          <p:cNvPr id="5" name="Group 13"/>
          <p:cNvGrpSpPr>
            <a:grpSpLocks/>
          </p:cNvGrpSpPr>
          <p:nvPr userDrawn="1"/>
        </p:nvGrpSpPr>
        <p:grpSpPr bwMode="auto">
          <a:xfrm>
            <a:off x="0" y="5942013"/>
            <a:ext cx="7772400" cy="401637"/>
            <a:chOff x="0" y="59420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59420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59435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59435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143000"/>
            <a:ext cx="2971800" cy="2133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38862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3048000" y="5105400"/>
            <a:ext cx="2971800" cy="2133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399213"/>
            <a:ext cx="7772400" cy="401637"/>
            <a:chOff x="0" y="63992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63992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64007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64007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143000"/>
            <a:ext cx="2971800" cy="2133600"/>
          </a:xfrm>
          <a:prstGeom prst="righ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43434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3048000" y="5486400"/>
            <a:ext cx="2971800" cy="21336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856413"/>
            <a:ext cx="7772400" cy="401637"/>
            <a:chOff x="0" y="68564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68564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68579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68579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143000"/>
            <a:ext cx="2971800" cy="21336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47244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5791200"/>
            <a:ext cx="2971800" cy="2133600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7313613"/>
            <a:ext cx="7772400" cy="401637"/>
            <a:chOff x="0" y="73136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73136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73151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</p:grpSp>
      <p:sp>
        <p:nvSpPr>
          <p:cNvPr id="9" name="Right Arrow Callout 8"/>
          <p:cNvSpPr/>
          <p:nvPr userDrawn="1"/>
        </p:nvSpPr>
        <p:spPr>
          <a:xfrm>
            <a:off x="-2971800" y="1143000"/>
            <a:ext cx="2971800" cy="2133600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49530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6400800"/>
            <a:ext cx="2971800" cy="2133600"/>
          </a:xfrm>
          <a:prstGeom prst="right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7770813"/>
            <a:ext cx="7772400" cy="401637"/>
            <a:chOff x="0" y="77708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77708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77723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77723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57150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6858000"/>
            <a:ext cx="2971800" cy="2133600"/>
          </a:xfrm>
          <a:prstGeom prst="rightArrowCallo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8228013"/>
            <a:ext cx="7772400" cy="401637"/>
            <a:chOff x="0" y="82280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82280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82295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82295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60198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7315200"/>
            <a:ext cx="2971800" cy="21336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Do not press the delete key!</a:t>
            </a:r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8685213"/>
            <a:ext cx="7772400" cy="401637"/>
            <a:chOff x="0" y="86852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86852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86867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86867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65532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cading Flip Book Pag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 userDrawn="1"/>
        </p:nvSpPr>
        <p:spPr>
          <a:xfrm>
            <a:off x="-2971800" y="7848600"/>
            <a:ext cx="2971800" cy="2133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Triple-click and enter the title for  slide.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Do not press the delete key!</a:t>
            </a:r>
          </a:p>
        </p:txBody>
      </p:sp>
      <p:grpSp>
        <p:nvGrpSpPr>
          <p:cNvPr id="5" name="Group 17"/>
          <p:cNvGrpSpPr>
            <a:grpSpLocks/>
          </p:cNvGrpSpPr>
          <p:nvPr userDrawn="1"/>
        </p:nvGrpSpPr>
        <p:grpSpPr bwMode="auto">
          <a:xfrm>
            <a:off x="0" y="9142413"/>
            <a:ext cx="7772400" cy="401637"/>
            <a:chOff x="0" y="9142412"/>
            <a:chExt cx="7772400" cy="401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91424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9143999"/>
              <a:ext cx="3200400" cy="4001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9143999"/>
              <a:ext cx="685800" cy="400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914400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  <p:sp>
        <p:nvSpPr>
          <p:cNvPr id="10" name="Right Arrow Callout 9"/>
          <p:cNvSpPr/>
          <p:nvPr userDrawn="1"/>
        </p:nvSpPr>
        <p:spPr>
          <a:xfrm>
            <a:off x="-2971800" y="1219200"/>
            <a:ext cx="2971800" cy="21336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Insert clip art, WordArt, and text.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09600" y="533400"/>
            <a:ext cx="66294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lipArt Placeholder 18"/>
          <p:cNvSpPr>
            <a:spLocks noGrp="1"/>
          </p:cNvSpPr>
          <p:nvPr>
            <p:ph type="clipArt" sz="quarter" idx="11"/>
          </p:nvPr>
        </p:nvSpPr>
        <p:spPr>
          <a:xfrm>
            <a:off x="609600" y="6781800"/>
            <a:ext cx="6629400" cy="1295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9812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876800" y="1897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FF317-ACD0-49F4-A156-392D134B7666}" type="datetimeFigureOut">
              <a:rPr lang="en-US"/>
              <a:pPr>
                <a:defRPr/>
              </a:pPr>
              <a:t>6/22/09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9BA34-71D2-44B6-84F1-37E98EA2A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77" r:id="rId12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0" y="47244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Triple-click and enter your name here. Do not press the delete key!</a:t>
            </a:r>
          </a:p>
        </p:txBody>
      </p:sp>
      <p:sp>
        <p:nvSpPr>
          <p:cNvPr id="1331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316" name="ClipArt Placeholder 5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0" y="91440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22531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2" name="ClipArt Placeholder 4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0" y="96012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2355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6" name="ClipArt Placeholder 4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0" y="54864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40" name="ClipArt Placeholder 4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9436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4" name="ClipArt Placeholder 5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0" y="64008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8" name="ClipArt Placeholder 5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0" y="68580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0" y="7315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/>
            <a:r>
              <a:rPr lang="en-US" b="1">
                <a:latin typeface="Calibri" pitchFamily="34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</a:t>
            </a:r>
          </a:p>
        </p:txBody>
      </p:sp>
      <p:sp>
        <p:nvSpPr>
          <p:cNvPr id="17412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3" name="ClipArt Placeholder 8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0" y="73152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6" name="ClipArt Placeholder 5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0" y="77724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60" name="ClipArt Placeholder 5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0" y="82296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4" name="ClipArt Placeholder 5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0" y="86868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Triple click and add title for this page.</a:t>
            </a:r>
          </a:p>
        </p:txBody>
      </p:sp>
      <p:sp>
        <p:nvSpPr>
          <p:cNvPr id="2150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8" name="ClipArt Placeholder 8"/>
          <p:cNvSpPr>
            <a:spLocks noGrp="1" noTextEdit="1"/>
          </p:cNvSpPr>
          <p:nvPr>
            <p:ph type="clipArt" sz="quarter" idx="11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ingFlipBook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CascadingFlipBookTemplate</Template>
  <TotalTime>98</TotalTime>
  <Words>107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CascadingFlipBookTemplate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David Hoerger</cp:lastModifiedBy>
  <cp:revision>11</cp:revision>
  <dcterms:created xsi:type="dcterms:W3CDTF">2009-06-22T16:13:05Z</dcterms:created>
  <dcterms:modified xsi:type="dcterms:W3CDTF">2009-06-22T16:13:13Z</dcterms:modified>
</cp:coreProperties>
</file>